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Slides/notesSlide9.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_rels/notesSlide9.xml.rels" ContentType="application/vnd.openxmlformats-package.relationships+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10.xml.rels" ContentType="application/vnd.openxmlformats-package.relationships+xml"/>
  <Override PartName="/ppt/notesSlides/_rels/notesSlide11.xml.rels" ContentType="application/vnd.openxmlformats-package.relationships+xml"/>
  <Override PartName="/ppt/notesSlides/_rels/notesSlide12.xml.rels" ContentType="application/vnd.openxmlformats-package.relationships+xml"/>
  <Override PartName="/ppt/notesSlides/_rels/notesSlide13.xml.rels" ContentType="application/vnd.openxmlformats-package.relationships+xml"/>
  <Override PartName="/ppt/notesSlides/_rels/notesSlide14.xml.rels" ContentType="application/vnd.openxmlformats-package.relationships+xml"/>
  <Override PartName="/ppt/notesSlides/_rels/notesSlide15.xml.rels" ContentType="application/vnd.openxmlformats-package.relationships+xml"/>
  <Override PartName="/ppt/notesSlides/_rels/notesSlide16.xml.rels" ContentType="application/vnd.openxmlformats-package.relationships+xml"/>
  <Override PartName="/ppt/notesSlides/_rels/notesSlide17.xml.rels" ContentType="application/vnd.openxmlformats-package.relationships+xml"/>
  <Override PartName="/ppt/notesSlides/_rels/notesSlide18.xml.rels" ContentType="application/vnd.openxmlformats-package.relationships+xml"/>
  <Override PartName="/ppt/notesSlides/_rels/notesSlide19.xml.rels" ContentType="application/vnd.openxmlformats-package.relationships+xml"/>
  <Override PartName="/ppt/notesSlides/_rels/notesSlide22.xml.rels" ContentType="application/vnd.openxmlformats-package.relationships+xml"/>
  <Override PartName="/ppt/notesSlides/_rels/notesSlide23.xml.rels" ContentType="application/vnd.openxmlformats-package.relationships+xml"/>
  <Override PartName="/ppt/notesSlides/_rels/notesSlide24.xml.rels" ContentType="application/vnd.openxmlformats-package.relationships+xml"/>
  <Override PartName="/ppt/notesSlides/_rels/notesSlide25.xml.rels" ContentType="application/vnd.openxmlformats-package.relationships+xml"/>
  <Override PartName="/ppt/notesSlides/_rels/notesSlide26.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1.png" ContentType="image/png"/>
  <Override PartName="/ppt/_rels/presentation.xml.rels" ContentType="application/vnd.openxmlformats-package.relationships+xml"/>
  <Override PartName="/ppt/slides/slide26.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slides/_rels/slide26.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body"/>
          </p:nvPr>
        </p:nvSpPr>
        <p:spPr>
          <a:xfrm>
            <a:off x="756000" y="5078520"/>
            <a:ext cx="6047640" cy="4811040"/>
          </a:xfrm>
          <a:prstGeom prst="rect">
            <a:avLst/>
          </a:prstGeom>
        </p:spPr>
        <p:txBody>
          <a:bodyPr lIns="0" rIns="0" tIns="0" bIns="0"/>
          <a:p>
            <a:r>
              <a:rPr b="0" lang="pt-BR" sz="2000" spc="-1" strike="noStrike">
                <a:latin typeface="Arial"/>
              </a:rPr>
              <a:t>Clique para editar o formato de notas</a:t>
            </a:r>
            <a:endParaRPr b="0" lang="pt-BR" sz="2000" spc="-1" strike="noStrike">
              <a:latin typeface="Arial"/>
            </a:endParaRPr>
          </a:p>
        </p:txBody>
      </p:sp>
      <p:sp>
        <p:nvSpPr>
          <p:cNvPr id="97" name="PlaceHolder 2"/>
          <p:cNvSpPr>
            <a:spLocks noGrp="1"/>
          </p:cNvSpPr>
          <p:nvPr>
            <p:ph type="hdr"/>
          </p:nvPr>
        </p:nvSpPr>
        <p:spPr>
          <a:xfrm>
            <a:off x="1512000" y="5880600"/>
            <a:ext cx="6047640" cy="4811040"/>
          </a:xfrm>
          <a:prstGeom prst="rect">
            <a:avLst/>
          </a:prstGeom>
        </p:spPr>
        <p:txBody>
          <a:bodyPr lIns="0" rIns="0" tIns="0" bIns="0"/>
          <a:p>
            <a:r>
              <a:rPr b="0" lang="pt-BR" sz="1400" spc="-1" strike="noStrike">
                <a:latin typeface="Times New Roman"/>
              </a:rPr>
              <a:t> </a:t>
            </a:r>
            <a:endParaRPr b="0" lang="pt-BR" sz="1400" spc="-1" strike="noStrike">
              <a:latin typeface="Times New Roman"/>
            </a:endParaRPr>
          </a:p>
        </p:txBody>
      </p:sp>
      <p:sp>
        <p:nvSpPr>
          <p:cNvPr id="98" name="PlaceHolder 3"/>
          <p:cNvSpPr>
            <a:spLocks noGrp="1"/>
          </p:cNvSpPr>
          <p:nvPr>
            <p:ph type="dt"/>
          </p:nvPr>
        </p:nvSpPr>
        <p:spPr>
          <a:xfrm>
            <a:off x="0" y="10157400"/>
            <a:ext cx="3280680" cy="534240"/>
          </a:xfrm>
          <a:prstGeom prst="rect">
            <a:avLst/>
          </a:prstGeom>
        </p:spPr>
        <p:txBody>
          <a:bodyPr lIns="0" rIns="0" tIns="0" bIns="0"/>
          <a:p>
            <a:pPr algn="r"/>
            <a:r>
              <a:rPr b="0" lang="pt-BR" sz="1400" spc="-1" strike="noStrike">
                <a:latin typeface="Times New Roman"/>
              </a:rPr>
              <a:t> </a:t>
            </a:r>
            <a:endParaRPr b="0" lang="pt-BR" sz="1400" spc="-1" strike="noStrike">
              <a:latin typeface="Times New Roman"/>
            </a:endParaRPr>
          </a:p>
        </p:txBody>
      </p:sp>
      <p:sp>
        <p:nvSpPr>
          <p:cNvPr id="99" name="PlaceHolder 4"/>
          <p:cNvSpPr>
            <a:spLocks noGrp="1"/>
          </p:cNvSpPr>
          <p:nvPr>
            <p:ph type="ftr"/>
          </p:nvPr>
        </p:nvSpPr>
        <p:spPr>
          <a:xfrm>
            <a:off x="0" y="0"/>
            <a:ext cx="3280680" cy="534240"/>
          </a:xfrm>
          <a:prstGeom prst="rect">
            <a:avLst/>
          </a:prstGeom>
        </p:spPr>
        <p:txBody>
          <a:bodyPr lIns="0" rIns="0" tIns="0" bIns="0" anchor="b"/>
          <a:p>
            <a:r>
              <a:rPr b="0" lang="pt-BR" sz="1400" spc="-1" strike="noStrike">
                <a:latin typeface="Times New Roman"/>
              </a:rPr>
              <a:t> </a:t>
            </a:r>
            <a:endParaRPr b="0" lang="pt-BR" sz="1400" spc="-1" strike="noStrike">
              <a:latin typeface="Times New Roman"/>
            </a:endParaRPr>
          </a:p>
        </p:txBody>
      </p:sp>
      <p:sp>
        <p:nvSpPr>
          <p:cNvPr id="100" name="PlaceHolder 5"/>
          <p:cNvSpPr>
            <a:spLocks noGrp="1"/>
          </p:cNvSpPr>
          <p:nvPr>
            <p:ph type="sldNum"/>
          </p:nvPr>
        </p:nvSpPr>
        <p:spPr>
          <a:xfrm>
            <a:off x="4278960" y="0"/>
            <a:ext cx="3280680" cy="534240"/>
          </a:xfrm>
          <a:prstGeom prst="rect">
            <a:avLst/>
          </a:prstGeom>
        </p:spPr>
        <p:txBody>
          <a:bodyPr lIns="0" rIns="0" tIns="0" bIns="0" anchor="b"/>
          <a:p>
            <a:pPr algn="r"/>
            <a:fld id="{05D6F6F6-1F1A-495A-9B22-0AA98056F112}" type="slidenum">
              <a:rPr b="0" lang="pt-BR" sz="1400" spc="-1" strike="noStrike">
                <a:latin typeface="Times New Roman"/>
              </a:rPr>
              <a:t>1</a:t>
            </a:fld>
            <a:endParaRPr b="0" lang="pt-BR"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
</Relationships>
</file>

<file path=ppt/notesSlides/_rels/notesSlide26.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176" name="TextShape 2"/>
          <p:cNvSpPr txBox="1"/>
          <p:nvPr/>
        </p:nvSpPr>
        <p:spPr>
          <a:xfrm>
            <a:off x="3884760" y="8685360"/>
            <a:ext cx="2971440" cy="458280"/>
          </a:xfrm>
          <a:prstGeom prst="rect">
            <a:avLst/>
          </a:prstGeom>
          <a:noFill/>
          <a:ln>
            <a:noFill/>
          </a:ln>
        </p:spPr>
        <p:txBody>
          <a:bodyPr anchor="b"/>
          <a:p>
            <a:pPr algn="r">
              <a:lnSpc>
                <a:spcPct val="100000"/>
              </a:lnSpc>
            </a:pPr>
            <a:fld id="{4BF863DA-6CDD-4620-B5C8-90A7882EE7C8}"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194" name="TextShape 2"/>
          <p:cNvSpPr txBox="1"/>
          <p:nvPr/>
        </p:nvSpPr>
        <p:spPr>
          <a:xfrm>
            <a:off x="3884760" y="8685360"/>
            <a:ext cx="2971440" cy="458280"/>
          </a:xfrm>
          <a:prstGeom prst="rect">
            <a:avLst/>
          </a:prstGeom>
          <a:noFill/>
          <a:ln>
            <a:noFill/>
          </a:ln>
        </p:spPr>
        <p:txBody>
          <a:bodyPr anchor="b"/>
          <a:p>
            <a:pPr algn="r">
              <a:lnSpc>
                <a:spcPct val="100000"/>
              </a:lnSpc>
            </a:pPr>
            <a:fld id="{06349CB6-01DB-4431-AB90-A362E6AA0C36}"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196" name="TextShape 2"/>
          <p:cNvSpPr txBox="1"/>
          <p:nvPr/>
        </p:nvSpPr>
        <p:spPr>
          <a:xfrm>
            <a:off x="3884760" y="8685360"/>
            <a:ext cx="2971440" cy="458280"/>
          </a:xfrm>
          <a:prstGeom prst="rect">
            <a:avLst/>
          </a:prstGeom>
          <a:noFill/>
          <a:ln>
            <a:noFill/>
          </a:ln>
        </p:spPr>
        <p:txBody>
          <a:bodyPr anchor="b"/>
          <a:p>
            <a:pPr algn="r">
              <a:lnSpc>
                <a:spcPct val="100000"/>
              </a:lnSpc>
            </a:pPr>
            <a:fld id="{90245026-A968-4A9C-876C-76A43D84D478}"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198" name="TextShape 2"/>
          <p:cNvSpPr txBox="1"/>
          <p:nvPr/>
        </p:nvSpPr>
        <p:spPr>
          <a:xfrm>
            <a:off x="3884760" y="8685360"/>
            <a:ext cx="2971440" cy="458280"/>
          </a:xfrm>
          <a:prstGeom prst="rect">
            <a:avLst/>
          </a:prstGeom>
          <a:noFill/>
          <a:ln>
            <a:noFill/>
          </a:ln>
        </p:spPr>
        <p:txBody>
          <a:bodyPr anchor="b"/>
          <a:p>
            <a:pPr algn="r">
              <a:lnSpc>
                <a:spcPct val="100000"/>
              </a:lnSpc>
            </a:pPr>
            <a:fld id="{6342C56E-EAF2-4AE9-AC97-DCC55D3F3830}"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200" name="TextShape 2"/>
          <p:cNvSpPr txBox="1"/>
          <p:nvPr/>
        </p:nvSpPr>
        <p:spPr>
          <a:xfrm>
            <a:off x="3884760" y="8685360"/>
            <a:ext cx="2971440" cy="458280"/>
          </a:xfrm>
          <a:prstGeom prst="rect">
            <a:avLst/>
          </a:prstGeom>
          <a:noFill/>
          <a:ln>
            <a:noFill/>
          </a:ln>
        </p:spPr>
        <p:txBody>
          <a:bodyPr anchor="b"/>
          <a:p>
            <a:pPr algn="r">
              <a:lnSpc>
                <a:spcPct val="100000"/>
              </a:lnSpc>
            </a:pPr>
            <a:fld id="{2F441C51-D250-47DC-BC14-89A24A78024F}"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202" name="TextShape 2"/>
          <p:cNvSpPr txBox="1"/>
          <p:nvPr/>
        </p:nvSpPr>
        <p:spPr>
          <a:xfrm>
            <a:off x="3884760" y="8685360"/>
            <a:ext cx="2971440" cy="458280"/>
          </a:xfrm>
          <a:prstGeom prst="rect">
            <a:avLst/>
          </a:prstGeom>
          <a:noFill/>
          <a:ln>
            <a:noFill/>
          </a:ln>
        </p:spPr>
        <p:txBody>
          <a:bodyPr anchor="b"/>
          <a:p>
            <a:pPr algn="r">
              <a:lnSpc>
                <a:spcPct val="100000"/>
              </a:lnSpc>
            </a:pPr>
            <a:fld id="{1E8372C1-4925-4F13-A3C1-B4D2A8C52DC8}"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204" name="TextShape 2"/>
          <p:cNvSpPr txBox="1"/>
          <p:nvPr/>
        </p:nvSpPr>
        <p:spPr>
          <a:xfrm>
            <a:off x="3884760" y="8685360"/>
            <a:ext cx="2971440" cy="458280"/>
          </a:xfrm>
          <a:prstGeom prst="rect">
            <a:avLst/>
          </a:prstGeom>
          <a:noFill/>
          <a:ln>
            <a:noFill/>
          </a:ln>
        </p:spPr>
        <p:txBody>
          <a:bodyPr anchor="b"/>
          <a:p>
            <a:pPr algn="r">
              <a:lnSpc>
                <a:spcPct val="100000"/>
              </a:lnSpc>
            </a:pPr>
            <a:fld id="{A74482F4-C0E6-46D3-83DA-4B61D4119971}"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206" name="TextShape 2"/>
          <p:cNvSpPr txBox="1"/>
          <p:nvPr/>
        </p:nvSpPr>
        <p:spPr>
          <a:xfrm>
            <a:off x="3884760" y="8685360"/>
            <a:ext cx="2971440" cy="458280"/>
          </a:xfrm>
          <a:prstGeom prst="rect">
            <a:avLst/>
          </a:prstGeom>
          <a:noFill/>
          <a:ln>
            <a:noFill/>
          </a:ln>
        </p:spPr>
        <p:txBody>
          <a:bodyPr anchor="b"/>
          <a:p>
            <a:pPr algn="r">
              <a:lnSpc>
                <a:spcPct val="100000"/>
              </a:lnSpc>
            </a:pPr>
            <a:fld id="{2E4CA1C9-CACF-498A-A58C-DA10B6919E18}"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208" name="TextShape 2"/>
          <p:cNvSpPr txBox="1"/>
          <p:nvPr/>
        </p:nvSpPr>
        <p:spPr>
          <a:xfrm>
            <a:off x="3884760" y="8685360"/>
            <a:ext cx="2971440" cy="458280"/>
          </a:xfrm>
          <a:prstGeom prst="rect">
            <a:avLst/>
          </a:prstGeom>
          <a:noFill/>
          <a:ln>
            <a:noFill/>
          </a:ln>
        </p:spPr>
        <p:txBody>
          <a:bodyPr anchor="b"/>
          <a:p>
            <a:pPr algn="r">
              <a:lnSpc>
                <a:spcPct val="100000"/>
              </a:lnSpc>
            </a:pPr>
            <a:fld id="{FF3BE017-78F9-4B55-9B19-D2F0F3014B52}"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210" name="TextShape 2"/>
          <p:cNvSpPr txBox="1"/>
          <p:nvPr/>
        </p:nvSpPr>
        <p:spPr>
          <a:xfrm>
            <a:off x="3884760" y="8685360"/>
            <a:ext cx="2971440" cy="458280"/>
          </a:xfrm>
          <a:prstGeom prst="rect">
            <a:avLst/>
          </a:prstGeom>
          <a:noFill/>
          <a:ln>
            <a:noFill/>
          </a:ln>
        </p:spPr>
        <p:txBody>
          <a:bodyPr anchor="b"/>
          <a:p>
            <a:pPr algn="r">
              <a:lnSpc>
                <a:spcPct val="100000"/>
              </a:lnSpc>
            </a:pPr>
            <a:fld id="{0DC08ECB-00D4-4902-99AD-820F3ED9551B}"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212" name="TextShape 2"/>
          <p:cNvSpPr txBox="1"/>
          <p:nvPr/>
        </p:nvSpPr>
        <p:spPr>
          <a:xfrm>
            <a:off x="3884760" y="8685360"/>
            <a:ext cx="2971440" cy="458280"/>
          </a:xfrm>
          <a:prstGeom prst="rect">
            <a:avLst/>
          </a:prstGeom>
          <a:noFill/>
          <a:ln>
            <a:noFill/>
          </a:ln>
        </p:spPr>
        <p:txBody>
          <a:bodyPr anchor="b"/>
          <a:p>
            <a:pPr algn="r">
              <a:lnSpc>
                <a:spcPct val="100000"/>
              </a:lnSpc>
            </a:pPr>
            <a:fld id="{8F898715-20C3-4D8C-9B2C-5C8507C04634}"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178" name="TextShape 2"/>
          <p:cNvSpPr txBox="1"/>
          <p:nvPr/>
        </p:nvSpPr>
        <p:spPr>
          <a:xfrm>
            <a:off x="3884760" y="8685360"/>
            <a:ext cx="2971440" cy="458280"/>
          </a:xfrm>
          <a:prstGeom prst="rect">
            <a:avLst/>
          </a:prstGeom>
          <a:noFill/>
          <a:ln>
            <a:noFill/>
          </a:ln>
        </p:spPr>
        <p:txBody>
          <a:bodyPr anchor="b"/>
          <a:p>
            <a:pPr algn="r">
              <a:lnSpc>
                <a:spcPct val="100000"/>
              </a:lnSpc>
            </a:pPr>
            <a:fld id="{61ECDF35-50B7-4818-9BC6-2ED1F3FEE2F6}"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214" name="TextShape 2"/>
          <p:cNvSpPr txBox="1"/>
          <p:nvPr/>
        </p:nvSpPr>
        <p:spPr>
          <a:xfrm>
            <a:off x="3884760" y="8685360"/>
            <a:ext cx="2971440" cy="458280"/>
          </a:xfrm>
          <a:prstGeom prst="rect">
            <a:avLst/>
          </a:prstGeom>
          <a:noFill/>
          <a:ln>
            <a:noFill/>
          </a:ln>
        </p:spPr>
        <p:txBody>
          <a:bodyPr anchor="b"/>
          <a:p>
            <a:pPr algn="r">
              <a:lnSpc>
                <a:spcPct val="100000"/>
              </a:lnSpc>
            </a:pPr>
            <a:fld id="{52B17659-8D0F-4F78-8979-5C3D0D0414AD}"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216" name="TextShape 2"/>
          <p:cNvSpPr txBox="1"/>
          <p:nvPr/>
        </p:nvSpPr>
        <p:spPr>
          <a:xfrm>
            <a:off x="3884760" y="8685360"/>
            <a:ext cx="2971440" cy="458280"/>
          </a:xfrm>
          <a:prstGeom prst="rect">
            <a:avLst/>
          </a:prstGeom>
          <a:noFill/>
          <a:ln>
            <a:noFill/>
          </a:ln>
        </p:spPr>
        <p:txBody>
          <a:bodyPr anchor="b"/>
          <a:p>
            <a:pPr algn="r">
              <a:lnSpc>
                <a:spcPct val="100000"/>
              </a:lnSpc>
            </a:pPr>
            <a:fld id="{CEB0B918-8DBB-4A7B-9525-CB10D4375A03}"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2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218" name="TextShape 2"/>
          <p:cNvSpPr txBox="1"/>
          <p:nvPr/>
        </p:nvSpPr>
        <p:spPr>
          <a:xfrm>
            <a:off x="3884760" y="8685360"/>
            <a:ext cx="2971440" cy="458280"/>
          </a:xfrm>
          <a:prstGeom prst="rect">
            <a:avLst/>
          </a:prstGeom>
          <a:noFill/>
          <a:ln>
            <a:noFill/>
          </a:ln>
        </p:spPr>
        <p:txBody>
          <a:bodyPr anchor="b"/>
          <a:p>
            <a:pPr algn="r">
              <a:lnSpc>
                <a:spcPct val="100000"/>
              </a:lnSpc>
            </a:pPr>
            <a:fld id="{B52195E7-33A7-4E58-9148-29BC6798370F}"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2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220" name="TextShape 2"/>
          <p:cNvSpPr txBox="1"/>
          <p:nvPr/>
        </p:nvSpPr>
        <p:spPr>
          <a:xfrm>
            <a:off x="3884760" y="8685360"/>
            <a:ext cx="2971440" cy="458280"/>
          </a:xfrm>
          <a:prstGeom prst="rect">
            <a:avLst/>
          </a:prstGeom>
          <a:noFill/>
          <a:ln>
            <a:noFill/>
          </a:ln>
        </p:spPr>
        <p:txBody>
          <a:bodyPr anchor="b"/>
          <a:p>
            <a:pPr algn="r">
              <a:lnSpc>
                <a:spcPct val="100000"/>
              </a:lnSpc>
            </a:pPr>
            <a:fld id="{F2DCD390-0961-4CFC-BD1E-8F33373EEDFF}"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2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222" name="TextShape 2"/>
          <p:cNvSpPr txBox="1"/>
          <p:nvPr/>
        </p:nvSpPr>
        <p:spPr>
          <a:xfrm>
            <a:off x="3884760" y="8685360"/>
            <a:ext cx="2971440" cy="458280"/>
          </a:xfrm>
          <a:prstGeom prst="rect">
            <a:avLst/>
          </a:prstGeom>
          <a:noFill/>
          <a:ln>
            <a:noFill/>
          </a:ln>
        </p:spPr>
        <p:txBody>
          <a:bodyPr anchor="b"/>
          <a:p>
            <a:pPr algn="r">
              <a:lnSpc>
                <a:spcPct val="100000"/>
              </a:lnSpc>
            </a:pPr>
            <a:fld id="{AE2460C5-3D5E-4BBF-B4BD-DF0EFE225252}" type="slidenum">
              <a:rPr b="0" lang="pt-BR" sz="1200" spc="-1" strike="noStrike">
                <a:solidFill>
                  <a:srgbClr val="000000"/>
                </a:solidFill>
                <a:latin typeface="+mn-lt"/>
                <a:ea typeface="+mn-ea"/>
              </a:rPr>
              <a:t>&lt;número&gt;</a:t>
            </a:fld>
            <a:endParaRPr b="0" lang="pt-BR" sz="1200" spc="-1" strike="noStrike">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180" name="TextShape 2"/>
          <p:cNvSpPr txBox="1"/>
          <p:nvPr/>
        </p:nvSpPr>
        <p:spPr>
          <a:xfrm>
            <a:off x="3884760" y="8685360"/>
            <a:ext cx="2971440" cy="458280"/>
          </a:xfrm>
          <a:prstGeom prst="rect">
            <a:avLst/>
          </a:prstGeom>
          <a:noFill/>
          <a:ln>
            <a:noFill/>
          </a:ln>
        </p:spPr>
        <p:txBody>
          <a:bodyPr anchor="b"/>
          <a:p>
            <a:pPr algn="r">
              <a:lnSpc>
                <a:spcPct val="100000"/>
              </a:lnSpc>
            </a:pPr>
            <a:fld id="{D274F010-71E6-485B-9EE3-A5B5C29924BB}"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182" name="TextShape 2"/>
          <p:cNvSpPr txBox="1"/>
          <p:nvPr/>
        </p:nvSpPr>
        <p:spPr>
          <a:xfrm>
            <a:off x="3884760" y="8685360"/>
            <a:ext cx="2971440" cy="458280"/>
          </a:xfrm>
          <a:prstGeom prst="rect">
            <a:avLst/>
          </a:prstGeom>
          <a:noFill/>
          <a:ln>
            <a:noFill/>
          </a:ln>
        </p:spPr>
        <p:txBody>
          <a:bodyPr anchor="b"/>
          <a:p>
            <a:pPr algn="r">
              <a:lnSpc>
                <a:spcPct val="100000"/>
              </a:lnSpc>
            </a:pPr>
            <a:fld id="{EEF24465-BBD1-4FB4-A919-9084BBE12E03}"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184" name="TextShape 2"/>
          <p:cNvSpPr txBox="1"/>
          <p:nvPr/>
        </p:nvSpPr>
        <p:spPr>
          <a:xfrm>
            <a:off x="3884760" y="8685360"/>
            <a:ext cx="2971440" cy="458280"/>
          </a:xfrm>
          <a:prstGeom prst="rect">
            <a:avLst/>
          </a:prstGeom>
          <a:noFill/>
          <a:ln>
            <a:noFill/>
          </a:ln>
        </p:spPr>
        <p:txBody>
          <a:bodyPr anchor="b"/>
          <a:p>
            <a:pPr algn="r">
              <a:lnSpc>
                <a:spcPct val="100000"/>
              </a:lnSpc>
            </a:pPr>
            <a:fld id="{A1AEB457-7DC6-475E-B376-8800FC9887C8}"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186" name="TextShape 2"/>
          <p:cNvSpPr txBox="1"/>
          <p:nvPr/>
        </p:nvSpPr>
        <p:spPr>
          <a:xfrm>
            <a:off x="3884760" y="8685360"/>
            <a:ext cx="2971440" cy="458280"/>
          </a:xfrm>
          <a:prstGeom prst="rect">
            <a:avLst/>
          </a:prstGeom>
          <a:noFill/>
          <a:ln>
            <a:noFill/>
          </a:ln>
        </p:spPr>
        <p:txBody>
          <a:bodyPr anchor="b"/>
          <a:p>
            <a:pPr algn="r">
              <a:lnSpc>
                <a:spcPct val="100000"/>
              </a:lnSpc>
            </a:pPr>
            <a:fld id="{03F9C017-A3FA-48EA-89B6-514E09D41C23}"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188" name="TextShape 2"/>
          <p:cNvSpPr txBox="1"/>
          <p:nvPr/>
        </p:nvSpPr>
        <p:spPr>
          <a:xfrm>
            <a:off x="3884760" y="8685360"/>
            <a:ext cx="2971440" cy="458280"/>
          </a:xfrm>
          <a:prstGeom prst="rect">
            <a:avLst/>
          </a:prstGeom>
          <a:noFill/>
          <a:ln>
            <a:noFill/>
          </a:ln>
        </p:spPr>
        <p:txBody>
          <a:bodyPr anchor="b"/>
          <a:p>
            <a:pPr algn="r">
              <a:lnSpc>
                <a:spcPct val="100000"/>
              </a:lnSpc>
            </a:pPr>
            <a:fld id="{F40B7B50-13BC-44A4-BBF0-AF07CEE10E71}"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190" name="TextShape 2"/>
          <p:cNvSpPr txBox="1"/>
          <p:nvPr/>
        </p:nvSpPr>
        <p:spPr>
          <a:xfrm>
            <a:off x="3884760" y="8685360"/>
            <a:ext cx="2971440" cy="458280"/>
          </a:xfrm>
          <a:prstGeom prst="rect">
            <a:avLst/>
          </a:prstGeom>
          <a:noFill/>
          <a:ln>
            <a:noFill/>
          </a:ln>
        </p:spPr>
        <p:txBody>
          <a:bodyPr anchor="b"/>
          <a:p>
            <a:pPr algn="r">
              <a:lnSpc>
                <a:spcPct val="100000"/>
              </a:lnSpc>
            </a:pPr>
            <a:fld id="{CAA68B4B-BB5D-49FB-A518-17D68BC4D3AA}"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PlaceHolder 1"/>
          <p:cNvSpPr>
            <a:spLocks noGrp="1"/>
          </p:cNvSpPr>
          <p:nvPr>
            <p:ph type="body"/>
          </p:nvPr>
        </p:nvSpPr>
        <p:spPr>
          <a:xfrm>
            <a:off x="685800" y="4400640"/>
            <a:ext cx="5486040" cy="3600000"/>
          </a:xfrm>
          <a:prstGeom prst="rect">
            <a:avLst/>
          </a:prstGeom>
        </p:spPr>
        <p:txBody>
          <a:bodyPr/>
          <a:p>
            <a:endParaRPr b="0" lang="pt-BR" sz="2000" spc="-1" strike="noStrike">
              <a:latin typeface="Arial"/>
            </a:endParaRPr>
          </a:p>
        </p:txBody>
      </p:sp>
      <p:sp>
        <p:nvSpPr>
          <p:cNvPr id="192" name="TextShape 2"/>
          <p:cNvSpPr txBox="1"/>
          <p:nvPr/>
        </p:nvSpPr>
        <p:spPr>
          <a:xfrm>
            <a:off x="3884760" y="8685360"/>
            <a:ext cx="2971440" cy="458280"/>
          </a:xfrm>
          <a:prstGeom prst="rect">
            <a:avLst/>
          </a:prstGeom>
          <a:noFill/>
          <a:ln>
            <a:noFill/>
          </a:ln>
        </p:spPr>
        <p:txBody>
          <a:bodyPr anchor="b"/>
          <a:p>
            <a:pPr algn="r">
              <a:lnSpc>
                <a:spcPct val="100000"/>
              </a:lnSpc>
            </a:pPr>
            <a:fld id="{4B754F07-DF9F-4F64-B28D-0EA8D16A0B58}"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36" name="PlaceHolder 2"/>
          <p:cNvSpPr>
            <a:spLocks noGrp="1"/>
          </p:cNvSpPr>
          <p:nvPr>
            <p:ph type="body"/>
          </p:nvPr>
        </p:nvSpPr>
        <p:spPr>
          <a:xfrm>
            <a:off x="609480" y="1935360"/>
            <a:ext cx="109724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37" name="PlaceHolder 3"/>
          <p:cNvSpPr>
            <a:spLocks noGrp="1"/>
          </p:cNvSpPr>
          <p:nvPr>
            <p:ph type="body"/>
          </p:nvPr>
        </p:nvSpPr>
        <p:spPr>
          <a:xfrm>
            <a:off x="609480" y="4228200"/>
            <a:ext cx="109724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39" name="PlaceHolder 2"/>
          <p:cNvSpPr>
            <a:spLocks noGrp="1"/>
          </p:cNvSpPr>
          <p:nvPr>
            <p:ph type="body"/>
          </p:nvPr>
        </p:nvSpPr>
        <p:spPr>
          <a:xfrm>
            <a:off x="609480" y="193536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40" name="PlaceHolder 3"/>
          <p:cNvSpPr>
            <a:spLocks noGrp="1"/>
          </p:cNvSpPr>
          <p:nvPr>
            <p:ph type="body"/>
          </p:nvPr>
        </p:nvSpPr>
        <p:spPr>
          <a:xfrm>
            <a:off x="6231960" y="193536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41" name="PlaceHolder 4"/>
          <p:cNvSpPr>
            <a:spLocks noGrp="1"/>
          </p:cNvSpPr>
          <p:nvPr>
            <p:ph type="body"/>
          </p:nvPr>
        </p:nvSpPr>
        <p:spPr>
          <a:xfrm>
            <a:off x="6231960" y="422820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42" name="PlaceHolder 5"/>
          <p:cNvSpPr>
            <a:spLocks noGrp="1"/>
          </p:cNvSpPr>
          <p:nvPr>
            <p:ph type="body"/>
          </p:nvPr>
        </p:nvSpPr>
        <p:spPr>
          <a:xfrm>
            <a:off x="609480" y="422820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44" name="PlaceHolder 2"/>
          <p:cNvSpPr>
            <a:spLocks noGrp="1"/>
          </p:cNvSpPr>
          <p:nvPr>
            <p:ph type="body"/>
          </p:nvPr>
        </p:nvSpPr>
        <p:spPr>
          <a:xfrm>
            <a:off x="609480" y="1935360"/>
            <a:ext cx="35330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45" name="PlaceHolder 3"/>
          <p:cNvSpPr>
            <a:spLocks noGrp="1"/>
          </p:cNvSpPr>
          <p:nvPr>
            <p:ph type="body"/>
          </p:nvPr>
        </p:nvSpPr>
        <p:spPr>
          <a:xfrm>
            <a:off x="4319640" y="1935360"/>
            <a:ext cx="35330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46" name="PlaceHolder 4"/>
          <p:cNvSpPr>
            <a:spLocks noGrp="1"/>
          </p:cNvSpPr>
          <p:nvPr>
            <p:ph type="body"/>
          </p:nvPr>
        </p:nvSpPr>
        <p:spPr>
          <a:xfrm>
            <a:off x="8029800" y="1935360"/>
            <a:ext cx="35330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47" name="PlaceHolder 5"/>
          <p:cNvSpPr>
            <a:spLocks noGrp="1"/>
          </p:cNvSpPr>
          <p:nvPr>
            <p:ph type="body"/>
          </p:nvPr>
        </p:nvSpPr>
        <p:spPr>
          <a:xfrm>
            <a:off x="8029800" y="4228200"/>
            <a:ext cx="35330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48" name="PlaceHolder 6"/>
          <p:cNvSpPr>
            <a:spLocks noGrp="1"/>
          </p:cNvSpPr>
          <p:nvPr>
            <p:ph type="body"/>
          </p:nvPr>
        </p:nvSpPr>
        <p:spPr>
          <a:xfrm>
            <a:off x="4319640" y="4228200"/>
            <a:ext cx="35330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49" name="PlaceHolder 7"/>
          <p:cNvSpPr>
            <a:spLocks noGrp="1"/>
          </p:cNvSpPr>
          <p:nvPr>
            <p:ph type="body"/>
          </p:nvPr>
        </p:nvSpPr>
        <p:spPr>
          <a:xfrm>
            <a:off x="609480" y="4228200"/>
            <a:ext cx="35330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0"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61" name="PlaceHolder 2"/>
          <p:cNvSpPr>
            <a:spLocks noGrp="1"/>
          </p:cNvSpPr>
          <p:nvPr>
            <p:ph type="subTitle"/>
          </p:nvPr>
        </p:nvSpPr>
        <p:spPr>
          <a:xfrm>
            <a:off x="609480" y="1935360"/>
            <a:ext cx="10972440" cy="4388760"/>
          </a:xfrm>
          <a:prstGeom prst="rect">
            <a:avLst/>
          </a:prstGeom>
        </p:spPr>
        <p:txBody>
          <a:bodyPr lIns="0" rIns="0" tIns="0" bIns="0" anchor="ctr"/>
          <a:p>
            <a:pPr algn="ctr"/>
            <a:endParaRPr b="0" lang="pt-B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63" name="PlaceHolder 2"/>
          <p:cNvSpPr>
            <a:spLocks noGrp="1"/>
          </p:cNvSpPr>
          <p:nvPr>
            <p:ph type="body"/>
          </p:nvPr>
        </p:nvSpPr>
        <p:spPr>
          <a:xfrm>
            <a:off x="609480" y="1935360"/>
            <a:ext cx="10972440" cy="438876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65" name="PlaceHolder 2"/>
          <p:cNvSpPr>
            <a:spLocks noGrp="1"/>
          </p:cNvSpPr>
          <p:nvPr>
            <p:ph type="body"/>
          </p:nvPr>
        </p:nvSpPr>
        <p:spPr>
          <a:xfrm>
            <a:off x="609480" y="1935360"/>
            <a:ext cx="5354280" cy="438876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66" name="PlaceHolder 3"/>
          <p:cNvSpPr>
            <a:spLocks noGrp="1"/>
          </p:cNvSpPr>
          <p:nvPr>
            <p:ph type="body"/>
          </p:nvPr>
        </p:nvSpPr>
        <p:spPr>
          <a:xfrm>
            <a:off x="6231960" y="1935360"/>
            <a:ext cx="5354280" cy="438876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8" name="PlaceHolder 1"/>
          <p:cNvSpPr>
            <a:spLocks noGrp="1"/>
          </p:cNvSpPr>
          <p:nvPr>
            <p:ph type="subTitle"/>
          </p:nvPr>
        </p:nvSpPr>
        <p:spPr>
          <a:xfrm>
            <a:off x="609480" y="704160"/>
            <a:ext cx="10972440" cy="5297760"/>
          </a:xfrm>
          <a:prstGeom prst="rect">
            <a:avLst/>
          </a:prstGeom>
        </p:spPr>
        <p:txBody>
          <a:bodyPr lIns="0" rIns="0" tIns="0" bIns="0" anchor="ctr"/>
          <a:p>
            <a:pPr algn="ctr"/>
            <a:endParaRPr b="0" lang="pt-B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70" name="PlaceHolder 2"/>
          <p:cNvSpPr>
            <a:spLocks noGrp="1"/>
          </p:cNvSpPr>
          <p:nvPr>
            <p:ph type="body"/>
          </p:nvPr>
        </p:nvSpPr>
        <p:spPr>
          <a:xfrm>
            <a:off x="609480" y="193536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71" name="PlaceHolder 3"/>
          <p:cNvSpPr>
            <a:spLocks noGrp="1"/>
          </p:cNvSpPr>
          <p:nvPr>
            <p:ph type="body"/>
          </p:nvPr>
        </p:nvSpPr>
        <p:spPr>
          <a:xfrm>
            <a:off x="609480" y="422820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72" name="PlaceHolder 4"/>
          <p:cNvSpPr>
            <a:spLocks noGrp="1"/>
          </p:cNvSpPr>
          <p:nvPr>
            <p:ph type="body"/>
          </p:nvPr>
        </p:nvSpPr>
        <p:spPr>
          <a:xfrm>
            <a:off x="6231960" y="1935360"/>
            <a:ext cx="5354280" cy="438876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15" name="PlaceHolder 2"/>
          <p:cNvSpPr>
            <a:spLocks noGrp="1"/>
          </p:cNvSpPr>
          <p:nvPr>
            <p:ph type="subTitle"/>
          </p:nvPr>
        </p:nvSpPr>
        <p:spPr>
          <a:xfrm>
            <a:off x="609480" y="1935360"/>
            <a:ext cx="10972440" cy="4388760"/>
          </a:xfrm>
          <a:prstGeom prst="rect">
            <a:avLst/>
          </a:prstGeom>
        </p:spPr>
        <p:txBody>
          <a:bodyPr lIns="0" rIns="0" tIns="0" bIns="0" anchor="ctr"/>
          <a:p>
            <a:pPr algn="ctr"/>
            <a:endParaRPr b="0" lang="pt-B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74" name="PlaceHolder 2"/>
          <p:cNvSpPr>
            <a:spLocks noGrp="1"/>
          </p:cNvSpPr>
          <p:nvPr>
            <p:ph type="body"/>
          </p:nvPr>
        </p:nvSpPr>
        <p:spPr>
          <a:xfrm>
            <a:off x="609480" y="1935360"/>
            <a:ext cx="5354280" cy="438876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75" name="PlaceHolder 3"/>
          <p:cNvSpPr>
            <a:spLocks noGrp="1"/>
          </p:cNvSpPr>
          <p:nvPr>
            <p:ph type="body"/>
          </p:nvPr>
        </p:nvSpPr>
        <p:spPr>
          <a:xfrm>
            <a:off x="6231960" y="193536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76" name="PlaceHolder 4"/>
          <p:cNvSpPr>
            <a:spLocks noGrp="1"/>
          </p:cNvSpPr>
          <p:nvPr>
            <p:ph type="body"/>
          </p:nvPr>
        </p:nvSpPr>
        <p:spPr>
          <a:xfrm>
            <a:off x="6231960" y="422820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78" name="PlaceHolder 2"/>
          <p:cNvSpPr>
            <a:spLocks noGrp="1"/>
          </p:cNvSpPr>
          <p:nvPr>
            <p:ph type="body"/>
          </p:nvPr>
        </p:nvSpPr>
        <p:spPr>
          <a:xfrm>
            <a:off x="609480" y="193536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79" name="PlaceHolder 3"/>
          <p:cNvSpPr>
            <a:spLocks noGrp="1"/>
          </p:cNvSpPr>
          <p:nvPr>
            <p:ph type="body"/>
          </p:nvPr>
        </p:nvSpPr>
        <p:spPr>
          <a:xfrm>
            <a:off x="6231960" y="193536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80" name="PlaceHolder 4"/>
          <p:cNvSpPr>
            <a:spLocks noGrp="1"/>
          </p:cNvSpPr>
          <p:nvPr>
            <p:ph type="body"/>
          </p:nvPr>
        </p:nvSpPr>
        <p:spPr>
          <a:xfrm>
            <a:off x="609480" y="4228200"/>
            <a:ext cx="109724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82" name="PlaceHolder 2"/>
          <p:cNvSpPr>
            <a:spLocks noGrp="1"/>
          </p:cNvSpPr>
          <p:nvPr>
            <p:ph type="body"/>
          </p:nvPr>
        </p:nvSpPr>
        <p:spPr>
          <a:xfrm>
            <a:off x="609480" y="1935360"/>
            <a:ext cx="109724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83" name="PlaceHolder 3"/>
          <p:cNvSpPr>
            <a:spLocks noGrp="1"/>
          </p:cNvSpPr>
          <p:nvPr>
            <p:ph type="body"/>
          </p:nvPr>
        </p:nvSpPr>
        <p:spPr>
          <a:xfrm>
            <a:off x="609480" y="4228200"/>
            <a:ext cx="109724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85" name="PlaceHolder 2"/>
          <p:cNvSpPr>
            <a:spLocks noGrp="1"/>
          </p:cNvSpPr>
          <p:nvPr>
            <p:ph type="body"/>
          </p:nvPr>
        </p:nvSpPr>
        <p:spPr>
          <a:xfrm>
            <a:off x="609480" y="193536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86" name="PlaceHolder 3"/>
          <p:cNvSpPr>
            <a:spLocks noGrp="1"/>
          </p:cNvSpPr>
          <p:nvPr>
            <p:ph type="body"/>
          </p:nvPr>
        </p:nvSpPr>
        <p:spPr>
          <a:xfrm>
            <a:off x="6231960" y="193536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87" name="PlaceHolder 4"/>
          <p:cNvSpPr>
            <a:spLocks noGrp="1"/>
          </p:cNvSpPr>
          <p:nvPr>
            <p:ph type="body"/>
          </p:nvPr>
        </p:nvSpPr>
        <p:spPr>
          <a:xfrm>
            <a:off x="6231960" y="422820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88" name="PlaceHolder 5"/>
          <p:cNvSpPr>
            <a:spLocks noGrp="1"/>
          </p:cNvSpPr>
          <p:nvPr>
            <p:ph type="body"/>
          </p:nvPr>
        </p:nvSpPr>
        <p:spPr>
          <a:xfrm>
            <a:off x="609480" y="422820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90" name="PlaceHolder 2"/>
          <p:cNvSpPr>
            <a:spLocks noGrp="1"/>
          </p:cNvSpPr>
          <p:nvPr>
            <p:ph type="body"/>
          </p:nvPr>
        </p:nvSpPr>
        <p:spPr>
          <a:xfrm>
            <a:off x="609480" y="1935360"/>
            <a:ext cx="35330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91" name="PlaceHolder 3"/>
          <p:cNvSpPr>
            <a:spLocks noGrp="1"/>
          </p:cNvSpPr>
          <p:nvPr>
            <p:ph type="body"/>
          </p:nvPr>
        </p:nvSpPr>
        <p:spPr>
          <a:xfrm>
            <a:off x="4319640" y="1935360"/>
            <a:ext cx="35330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92" name="PlaceHolder 4"/>
          <p:cNvSpPr>
            <a:spLocks noGrp="1"/>
          </p:cNvSpPr>
          <p:nvPr>
            <p:ph type="body"/>
          </p:nvPr>
        </p:nvSpPr>
        <p:spPr>
          <a:xfrm>
            <a:off x="8029800" y="1935360"/>
            <a:ext cx="35330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93" name="PlaceHolder 5"/>
          <p:cNvSpPr>
            <a:spLocks noGrp="1"/>
          </p:cNvSpPr>
          <p:nvPr>
            <p:ph type="body"/>
          </p:nvPr>
        </p:nvSpPr>
        <p:spPr>
          <a:xfrm>
            <a:off x="8029800" y="4228200"/>
            <a:ext cx="35330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94" name="PlaceHolder 6"/>
          <p:cNvSpPr>
            <a:spLocks noGrp="1"/>
          </p:cNvSpPr>
          <p:nvPr>
            <p:ph type="body"/>
          </p:nvPr>
        </p:nvSpPr>
        <p:spPr>
          <a:xfrm>
            <a:off x="4319640" y="4228200"/>
            <a:ext cx="35330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95" name="PlaceHolder 7"/>
          <p:cNvSpPr>
            <a:spLocks noGrp="1"/>
          </p:cNvSpPr>
          <p:nvPr>
            <p:ph type="body"/>
          </p:nvPr>
        </p:nvSpPr>
        <p:spPr>
          <a:xfrm>
            <a:off x="609480" y="4228200"/>
            <a:ext cx="35330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17" name="PlaceHolder 2"/>
          <p:cNvSpPr>
            <a:spLocks noGrp="1"/>
          </p:cNvSpPr>
          <p:nvPr>
            <p:ph type="body"/>
          </p:nvPr>
        </p:nvSpPr>
        <p:spPr>
          <a:xfrm>
            <a:off x="609480" y="1935360"/>
            <a:ext cx="10972440" cy="438876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19" name="PlaceHolder 2"/>
          <p:cNvSpPr>
            <a:spLocks noGrp="1"/>
          </p:cNvSpPr>
          <p:nvPr>
            <p:ph type="body"/>
          </p:nvPr>
        </p:nvSpPr>
        <p:spPr>
          <a:xfrm>
            <a:off x="609480" y="1935360"/>
            <a:ext cx="5354280" cy="438876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20" name="PlaceHolder 3"/>
          <p:cNvSpPr>
            <a:spLocks noGrp="1"/>
          </p:cNvSpPr>
          <p:nvPr>
            <p:ph type="body"/>
          </p:nvPr>
        </p:nvSpPr>
        <p:spPr>
          <a:xfrm>
            <a:off x="6231960" y="1935360"/>
            <a:ext cx="5354280" cy="438876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1"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2" name="PlaceHolder 1"/>
          <p:cNvSpPr>
            <a:spLocks noGrp="1"/>
          </p:cNvSpPr>
          <p:nvPr>
            <p:ph type="subTitle"/>
          </p:nvPr>
        </p:nvSpPr>
        <p:spPr>
          <a:xfrm>
            <a:off x="609480" y="704160"/>
            <a:ext cx="10972440" cy="5297760"/>
          </a:xfrm>
          <a:prstGeom prst="rect">
            <a:avLst/>
          </a:prstGeom>
        </p:spPr>
        <p:txBody>
          <a:bodyPr lIns="0" rIns="0" tIns="0" bIns="0" anchor="ctr"/>
          <a:p>
            <a:pPr algn="ctr"/>
            <a:endParaRPr b="0" lang="pt-B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24" name="PlaceHolder 2"/>
          <p:cNvSpPr>
            <a:spLocks noGrp="1"/>
          </p:cNvSpPr>
          <p:nvPr>
            <p:ph type="body"/>
          </p:nvPr>
        </p:nvSpPr>
        <p:spPr>
          <a:xfrm>
            <a:off x="609480" y="193536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25" name="PlaceHolder 3"/>
          <p:cNvSpPr>
            <a:spLocks noGrp="1"/>
          </p:cNvSpPr>
          <p:nvPr>
            <p:ph type="body"/>
          </p:nvPr>
        </p:nvSpPr>
        <p:spPr>
          <a:xfrm>
            <a:off x="609480" y="422820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26" name="PlaceHolder 4"/>
          <p:cNvSpPr>
            <a:spLocks noGrp="1"/>
          </p:cNvSpPr>
          <p:nvPr>
            <p:ph type="body"/>
          </p:nvPr>
        </p:nvSpPr>
        <p:spPr>
          <a:xfrm>
            <a:off x="6231960" y="1935360"/>
            <a:ext cx="5354280" cy="438876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28" name="PlaceHolder 2"/>
          <p:cNvSpPr>
            <a:spLocks noGrp="1"/>
          </p:cNvSpPr>
          <p:nvPr>
            <p:ph type="body"/>
          </p:nvPr>
        </p:nvSpPr>
        <p:spPr>
          <a:xfrm>
            <a:off x="609480" y="1935360"/>
            <a:ext cx="5354280" cy="438876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29" name="PlaceHolder 3"/>
          <p:cNvSpPr>
            <a:spLocks noGrp="1"/>
          </p:cNvSpPr>
          <p:nvPr>
            <p:ph type="body"/>
          </p:nvPr>
        </p:nvSpPr>
        <p:spPr>
          <a:xfrm>
            <a:off x="6231960" y="193536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30" name="PlaceHolder 4"/>
          <p:cNvSpPr>
            <a:spLocks noGrp="1"/>
          </p:cNvSpPr>
          <p:nvPr>
            <p:ph type="body"/>
          </p:nvPr>
        </p:nvSpPr>
        <p:spPr>
          <a:xfrm>
            <a:off x="6231960" y="422820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704160"/>
            <a:ext cx="10972440" cy="1142640"/>
          </a:xfrm>
          <a:prstGeom prst="rect">
            <a:avLst/>
          </a:prstGeom>
        </p:spPr>
        <p:txBody>
          <a:bodyPr lIns="0" rIns="0" tIns="0" bIns="0" anchor="ctr"/>
          <a:p>
            <a:endParaRPr b="0" lang="pt-BR" sz="1800" spc="-1" strike="noStrike">
              <a:solidFill>
                <a:srgbClr val="000000"/>
              </a:solidFill>
              <a:latin typeface="Palatino Linotype"/>
            </a:endParaRPr>
          </a:p>
        </p:txBody>
      </p:sp>
      <p:sp>
        <p:nvSpPr>
          <p:cNvPr id="32" name="PlaceHolder 2"/>
          <p:cNvSpPr>
            <a:spLocks noGrp="1"/>
          </p:cNvSpPr>
          <p:nvPr>
            <p:ph type="body"/>
          </p:nvPr>
        </p:nvSpPr>
        <p:spPr>
          <a:xfrm>
            <a:off x="609480" y="193536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33" name="PlaceHolder 3"/>
          <p:cNvSpPr>
            <a:spLocks noGrp="1"/>
          </p:cNvSpPr>
          <p:nvPr>
            <p:ph type="body"/>
          </p:nvPr>
        </p:nvSpPr>
        <p:spPr>
          <a:xfrm>
            <a:off x="6231960" y="1935360"/>
            <a:ext cx="5354280" cy="2093400"/>
          </a:xfrm>
          <a:prstGeom prst="rect">
            <a:avLst/>
          </a:prstGeom>
        </p:spPr>
        <p:txBody>
          <a:bodyPr lIns="0" rIns="0" tIns="0" bIns="0">
            <a:normAutofit/>
          </a:bodyPr>
          <a:p>
            <a:endParaRPr b="0" lang="pt-BR" sz="2600" spc="-1" strike="noStrike">
              <a:solidFill>
                <a:srgbClr val="000000"/>
              </a:solidFill>
              <a:latin typeface="Palatino Linotype"/>
            </a:endParaRPr>
          </a:p>
        </p:txBody>
      </p:sp>
      <p:sp>
        <p:nvSpPr>
          <p:cNvPr id="34" name="PlaceHolder 4"/>
          <p:cNvSpPr>
            <a:spLocks noGrp="1"/>
          </p:cNvSpPr>
          <p:nvPr>
            <p:ph type="body"/>
          </p:nvPr>
        </p:nvSpPr>
        <p:spPr>
          <a:xfrm>
            <a:off x="609480" y="4228200"/>
            <a:ext cx="10972440" cy="2093400"/>
          </a:xfrm>
          <a:prstGeom prst="rect">
            <a:avLst/>
          </a:prstGeom>
        </p:spPr>
        <p:txBody>
          <a:bodyPr lIns="0" rIns="0" tIns="0" bIns="0">
            <a:normAutofit/>
          </a:bodyPr>
          <a:p>
            <a:endParaRPr b="0" lang="pt-BR" sz="2600" spc="-1" strike="noStrike">
              <a:solidFill>
                <a:srgbClr val="000000"/>
              </a:solidFill>
              <a:latin typeface="Palatino Linotype"/>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2520" y="14400"/>
            <a:ext cx="12188520" cy="685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 name="CustomShape 2"/>
          <p:cNvSpPr/>
          <p:nvPr/>
        </p:nvSpPr>
        <p:spPr>
          <a:xfrm>
            <a:off x="-16200" y="-7200"/>
            <a:ext cx="12216960" cy="1041120"/>
          </a:xfrm>
          <a:custGeom>
            <a:avLst/>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fillRef idx="0"/>
          <a:effectRef idx="0"/>
          <a:fontRef idx="minor"/>
        </p:style>
      </p:sp>
      <p:sp>
        <p:nvSpPr>
          <p:cNvPr id="2" name="CustomShape 3"/>
          <p:cNvSpPr/>
          <p:nvPr/>
        </p:nvSpPr>
        <p:spPr>
          <a:xfrm>
            <a:off x="5838480" y="-7200"/>
            <a:ext cx="6349680" cy="637920"/>
          </a:xfrm>
          <a:custGeom>
            <a:avLst/>
            <a:gdLst/>
            <a:ahLst/>
            <a:rect l="l" t="t" r="r" b="b"/>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fillRef idx="0"/>
          <a:effectRef idx="0"/>
          <a:fontRef idx="minor"/>
        </p:style>
      </p:sp>
      <p:sp>
        <p:nvSpPr>
          <p:cNvPr id="3" name="CustomShape 4"/>
          <p:cNvSpPr/>
          <p:nvPr/>
        </p:nvSpPr>
        <p:spPr>
          <a:xfrm rot="21477600">
            <a:off x="-34920" y="202680"/>
            <a:ext cx="12210840" cy="649080"/>
          </a:xfrm>
          <a:custGeom>
            <a:avLst/>
            <a:gdLst/>
            <a:ahLst/>
            <a:rect l="l" t="t" r="r" b="b"/>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a9b633"/>
            </a:solidFill>
            <a:round/>
          </a:ln>
        </p:spPr>
        <p:style>
          <a:lnRef idx="0"/>
          <a:fillRef idx="0"/>
          <a:effectRef idx="0"/>
          <a:fontRef idx="minor"/>
        </p:style>
      </p:sp>
      <p:sp>
        <p:nvSpPr>
          <p:cNvPr id="4" name="CustomShape 5"/>
          <p:cNvSpPr/>
          <p:nvPr/>
        </p:nvSpPr>
        <p:spPr>
          <a:xfrm rot="21477600">
            <a:off x="-27000" y="276480"/>
            <a:ext cx="12228120" cy="530280"/>
          </a:xfrm>
          <a:custGeom>
            <a:avLst/>
            <a:gdLst/>
            <a:ahLst/>
            <a:rect l="l" t="t" r="r" b="b"/>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549e39"/>
            </a:solidFill>
            <a:round/>
          </a:ln>
        </p:spPr>
        <p:style>
          <a:lnRef idx="0"/>
          <a:fillRef idx="0"/>
          <a:effectRef idx="0"/>
          <a:fontRef idx="minor"/>
        </p:style>
      </p:sp>
      <p:sp>
        <p:nvSpPr>
          <p:cNvPr id="5" name="CustomShape 6"/>
          <p:cNvSpPr/>
          <p:nvPr/>
        </p:nvSpPr>
        <p:spPr>
          <a:xfrm>
            <a:off x="2880" y="6220080"/>
            <a:ext cx="12188520" cy="637560"/>
          </a:xfrm>
          <a:prstGeom prst="rect">
            <a:avLst/>
          </a:prstGeom>
          <a:ln>
            <a:noFill/>
          </a:ln>
        </p:spPr>
        <p:style>
          <a:lnRef idx="1">
            <a:schemeClr val="accent3"/>
          </a:lnRef>
          <a:fillRef idx="2">
            <a:schemeClr val="accent3"/>
          </a:fillRef>
          <a:effectRef idx="1">
            <a:schemeClr val="accent3"/>
          </a:effectRef>
          <a:fontRef idx="minor"/>
        </p:style>
      </p:sp>
      <p:sp>
        <p:nvSpPr>
          <p:cNvPr id="6" name="Line 7"/>
          <p:cNvSpPr/>
          <p:nvPr/>
        </p:nvSpPr>
        <p:spPr>
          <a:xfrm>
            <a:off x="0" y="6208560"/>
            <a:ext cx="12191760" cy="360"/>
          </a:xfrm>
          <a:prstGeom prst="line">
            <a:avLst/>
          </a:prstGeom>
          <a:ln w="12600">
            <a:solidFill>
              <a:schemeClr val="tx2"/>
            </a:solidFill>
          </a:ln>
        </p:spPr>
        <p:style>
          <a:lnRef idx="1">
            <a:schemeClr val="accent1"/>
          </a:lnRef>
          <a:fillRef idx="0">
            <a:schemeClr val="accent1"/>
          </a:fillRef>
          <a:effectRef idx="0">
            <a:schemeClr val="accent1"/>
          </a:effectRef>
          <a:fontRef idx="minor"/>
        </p:style>
      </p:sp>
      <p:sp>
        <p:nvSpPr>
          <p:cNvPr id="7" name="Line 8"/>
          <p:cNvSpPr/>
          <p:nvPr/>
        </p:nvSpPr>
        <p:spPr>
          <a:xfrm flipV="1">
            <a:off x="2880" y="5937840"/>
            <a:ext cx="8280" cy="5760"/>
          </a:xfrm>
          <a:prstGeom prst="line">
            <a:avLst/>
          </a:prstGeom>
          <a:ln/>
        </p:spPr>
        <p:style>
          <a:lnRef idx="1">
            <a:schemeClr val="accent1"/>
          </a:lnRef>
          <a:fillRef idx="0">
            <a:schemeClr val="accent1"/>
          </a:fillRef>
          <a:effectRef idx="0">
            <a:schemeClr val="accent1"/>
          </a:effectRef>
          <a:fontRef idx="minor"/>
        </p:style>
      </p:sp>
      <p:sp>
        <p:nvSpPr>
          <p:cNvPr id="8" name="Line 9"/>
          <p:cNvSpPr/>
          <p:nvPr/>
        </p:nvSpPr>
        <p:spPr>
          <a:xfrm flipV="1">
            <a:off x="2880" y="5937840"/>
            <a:ext cx="8280" cy="5760"/>
          </a:xfrm>
          <a:prstGeom prst="line">
            <a:avLst/>
          </a:prstGeom>
          <a:ln/>
        </p:spPr>
        <p:style>
          <a:lnRef idx="1">
            <a:schemeClr val="accent1"/>
          </a:lnRef>
          <a:fillRef idx="0">
            <a:schemeClr val="accent1"/>
          </a:fillRef>
          <a:effectRef idx="0">
            <a:schemeClr val="accent1"/>
          </a:effectRef>
          <a:fontRef idx="minor"/>
        </p:style>
      </p:sp>
      <p:sp>
        <p:nvSpPr>
          <p:cNvPr id="9" name="PlaceHolder 10"/>
          <p:cNvSpPr>
            <a:spLocks noGrp="1"/>
          </p:cNvSpPr>
          <p:nvPr>
            <p:ph type="title"/>
          </p:nvPr>
        </p:nvSpPr>
        <p:spPr>
          <a:xfrm>
            <a:off x="711360" y="1371600"/>
            <a:ext cx="10468440" cy="1828440"/>
          </a:xfrm>
          <a:prstGeom prst="rect">
            <a:avLst/>
          </a:prstGeom>
        </p:spPr>
        <p:txBody>
          <a:bodyPr lIns="0" rIns="18360" tIns="0" bIns="0" anchor="b">
            <a:normAutofit/>
          </a:bodyPr>
          <a:p>
            <a:pPr algn="r">
              <a:lnSpc>
                <a:spcPct val="100000"/>
              </a:lnSpc>
            </a:pPr>
            <a:r>
              <a:rPr b="1" lang="pt-BR" sz="5600" spc="-1" strike="noStrike">
                <a:solidFill>
                  <a:srgbClr val="455f51"/>
                </a:solidFill>
                <a:latin typeface="Century Gothic"/>
              </a:rPr>
              <a:t>Clique para editar o título mestre</a:t>
            </a:r>
            <a:endParaRPr b="0" lang="pt-BR" sz="5600" spc="-1" strike="noStrike">
              <a:solidFill>
                <a:srgbClr val="000000"/>
              </a:solidFill>
              <a:latin typeface="Palatino Linotype"/>
            </a:endParaRPr>
          </a:p>
        </p:txBody>
      </p:sp>
      <p:sp>
        <p:nvSpPr>
          <p:cNvPr id="10" name="PlaceHolder 11"/>
          <p:cNvSpPr>
            <a:spLocks noGrp="1"/>
          </p:cNvSpPr>
          <p:nvPr>
            <p:ph type="dt"/>
          </p:nvPr>
        </p:nvSpPr>
        <p:spPr>
          <a:xfrm>
            <a:off x="609480" y="6356520"/>
            <a:ext cx="2844360" cy="364680"/>
          </a:xfrm>
          <a:prstGeom prst="rect">
            <a:avLst/>
          </a:prstGeom>
        </p:spPr>
        <p:txBody>
          <a:bodyPr lIns="0" rIns="0" tIns="0" bIns="0" anchor="b"/>
          <a:p>
            <a:pPr>
              <a:lnSpc>
                <a:spcPct val="100000"/>
              </a:lnSpc>
            </a:pPr>
            <a:fld id="{9075F55B-4D93-45CE-8C1D-C914E2BCE3A5}" type="datetime1">
              <a:rPr b="0" lang="pt-BR" sz="1100" spc="-1" strike="noStrike">
                <a:solidFill>
                  <a:srgbClr val="000000"/>
                </a:solidFill>
                <a:latin typeface="Palatino Linotype"/>
              </a:rPr>
              <a:t>26/06/2018</a:t>
            </a:fld>
            <a:endParaRPr b="0" lang="pt-BR" sz="1100" spc="-1" strike="noStrike">
              <a:latin typeface="Times New Roman"/>
            </a:endParaRPr>
          </a:p>
        </p:txBody>
      </p:sp>
      <p:sp>
        <p:nvSpPr>
          <p:cNvPr id="11" name="PlaceHolder 12"/>
          <p:cNvSpPr>
            <a:spLocks noGrp="1"/>
          </p:cNvSpPr>
          <p:nvPr>
            <p:ph type="ftr"/>
          </p:nvPr>
        </p:nvSpPr>
        <p:spPr>
          <a:xfrm>
            <a:off x="3556080" y="6356520"/>
            <a:ext cx="4470120" cy="364680"/>
          </a:xfrm>
          <a:prstGeom prst="rect">
            <a:avLst/>
          </a:prstGeom>
        </p:spPr>
        <p:txBody>
          <a:bodyPr lIns="0" rIns="0" tIns="0" bIns="0" anchor="b"/>
          <a:p>
            <a:pPr>
              <a:lnSpc>
                <a:spcPct val="100000"/>
              </a:lnSpc>
            </a:pPr>
            <a:r>
              <a:rPr b="0" lang="pt-BR" sz="1100" spc="-1" strike="noStrike">
                <a:solidFill>
                  <a:srgbClr val="000000"/>
                </a:solidFill>
                <a:latin typeface="Palatino Linotype"/>
              </a:rPr>
              <a:t>Adicionar um rodapé</a:t>
            </a:r>
            <a:endParaRPr b="0" lang="pt-BR" sz="1100" spc="-1" strike="noStrike">
              <a:latin typeface="Times New Roman"/>
            </a:endParaRPr>
          </a:p>
        </p:txBody>
      </p:sp>
      <p:sp>
        <p:nvSpPr>
          <p:cNvPr id="12" name="PlaceHolder 13"/>
          <p:cNvSpPr>
            <a:spLocks noGrp="1"/>
          </p:cNvSpPr>
          <p:nvPr>
            <p:ph type="sldNum"/>
          </p:nvPr>
        </p:nvSpPr>
        <p:spPr>
          <a:xfrm>
            <a:off x="10566360" y="6356520"/>
            <a:ext cx="1015560" cy="364680"/>
          </a:xfrm>
          <a:prstGeom prst="rect">
            <a:avLst/>
          </a:prstGeom>
        </p:spPr>
        <p:txBody>
          <a:bodyPr lIns="0" rIns="0" tIns="0" bIns="0" anchor="b"/>
          <a:p>
            <a:pPr algn="r">
              <a:lnSpc>
                <a:spcPct val="100000"/>
              </a:lnSpc>
            </a:pPr>
            <a:fld id="{E15FFE9F-EEDE-4339-A435-09D5E16E91BA}" type="slidenum">
              <a:rPr b="0" lang="pt-BR" sz="1100" spc="-1" strike="noStrike">
                <a:solidFill>
                  <a:srgbClr val="000000"/>
                </a:solidFill>
                <a:latin typeface="Palatino Linotype"/>
              </a:rPr>
              <a:t>&lt;número&gt;</a:t>
            </a:fld>
            <a:endParaRPr b="0" lang="pt-BR" sz="1100" spc="-1" strike="noStrike">
              <a:latin typeface="Times New Roman"/>
            </a:endParaRPr>
          </a:p>
        </p:txBody>
      </p:sp>
      <p:sp>
        <p:nvSpPr>
          <p:cNvPr id="13" name="PlaceHolder 14"/>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pt-BR" sz="2600" spc="-1" strike="noStrike">
                <a:solidFill>
                  <a:srgbClr val="000000"/>
                </a:solidFill>
                <a:latin typeface="Palatino Linotype"/>
              </a:rPr>
              <a:t>Clique para editar o formato do texto da estrutura de tópicos</a:t>
            </a:r>
            <a:endParaRPr b="0" lang="pt-BR" sz="2600" spc="-1" strike="noStrike">
              <a:solidFill>
                <a:srgbClr val="000000"/>
              </a:solidFill>
              <a:latin typeface="Palatino Linotype"/>
            </a:endParaRPr>
          </a:p>
          <a:p>
            <a:pPr lvl="1" marL="864000" indent="-324000">
              <a:spcBef>
                <a:spcPts val="1134"/>
              </a:spcBef>
              <a:buClr>
                <a:srgbClr val="000000"/>
              </a:buClr>
              <a:buSzPct val="75000"/>
              <a:buFont typeface="Symbol" charset="2"/>
              <a:buChar char=""/>
            </a:pPr>
            <a:r>
              <a:rPr b="0" lang="pt-BR" sz="2100" spc="-1" strike="noStrike">
                <a:solidFill>
                  <a:srgbClr val="000000"/>
                </a:solidFill>
                <a:latin typeface="Palatino Linotype"/>
              </a:rPr>
              <a:t>2.º nível da estrutura de tópicos</a:t>
            </a:r>
            <a:endParaRPr b="0" lang="pt-BR" sz="2100" spc="-1" strike="noStrike">
              <a:solidFill>
                <a:srgbClr val="000000"/>
              </a:solidFill>
              <a:latin typeface="Palatino Linotype"/>
            </a:endParaRPr>
          </a:p>
          <a:p>
            <a:pPr lvl="2" marL="1296000" indent="-288000">
              <a:spcBef>
                <a:spcPts val="850"/>
              </a:spcBef>
              <a:buClr>
                <a:srgbClr val="000000"/>
              </a:buClr>
              <a:buSzPct val="45000"/>
              <a:buFont typeface="Wingdings" charset="2"/>
              <a:buChar char=""/>
            </a:pPr>
            <a:r>
              <a:rPr b="0" lang="pt-BR" sz="2000" spc="-1" strike="noStrike">
                <a:solidFill>
                  <a:srgbClr val="000000"/>
                </a:solidFill>
                <a:latin typeface="Palatino Linotype"/>
              </a:rPr>
              <a:t>3.º nível da estrutura de tópicos</a:t>
            </a:r>
            <a:endParaRPr b="0" lang="pt-BR" sz="2000" spc="-1" strike="noStrike">
              <a:solidFill>
                <a:srgbClr val="000000"/>
              </a:solidFill>
              <a:latin typeface="Palatino Linotype"/>
            </a:endParaRPr>
          </a:p>
          <a:p>
            <a:pPr lvl="3" marL="1728000" indent="-216000">
              <a:spcBef>
                <a:spcPts val="567"/>
              </a:spcBef>
              <a:buClr>
                <a:srgbClr val="000000"/>
              </a:buClr>
              <a:buSzPct val="75000"/>
              <a:buFont typeface="Symbol" charset="2"/>
              <a:buChar char=""/>
            </a:pPr>
            <a:r>
              <a:rPr b="0" lang="pt-BR" sz="2000" spc="-1" strike="noStrike">
                <a:solidFill>
                  <a:srgbClr val="000000"/>
                </a:solidFill>
                <a:latin typeface="Palatino Linotype"/>
              </a:rPr>
              <a:t>4.º nível da estrutura de tópicos</a:t>
            </a:r>
            <a:endParaRPr b="0" lang="pt-BR" sz="2000" spc="-1" strike="noStrike">
              <a:solidFill>
                <a:srgbClr val="000000"/>
              </a:solidFill>
              <a:latin typeface="Palatino Linotype"/>
            </a:endParaRPr>
          </a:p>
          <a:p>
            <a:pPr lvl="4" marL="2160000" indent="-216000">
              <a:spcBef>
                <a:spcPts val="283"/>
              </a:spcBef>
              <a:buClr>
                <a:srgbClr val="000000"/>
              </a:buClr>
              <a:buSzPct val="45000"/>
              <a:buFont typeface="Wingdings" charset="2"/>
              <a:buChar char=""/>
            </a:pPr>
            <a:r>
              <a:rPr b="0" lang="pt-BR" sz="2000" spc="-1" strike="noStrike">
                <a:solidFill>
                  <a:srgbClr val="000000"/>
                </a:solidFill>
                <a:latin typeface="Palatino Linotype"/>
              </a:rPr>
              <a:t>5.º nível da estrutura de tópicos</a:t>
            </a:r>
            <a:endParaRPr b="0" lang="pt-BR" sz="2000" spc="-1" strike="noStrike">
              <a:solidFill>
                <a:srgbClr val="000000"/>
              </a:solidFill>
              <a:latin typeface="Palatino Linotype"/>
            </a:endParaRPr>
          </a:p>
          <a:p>
            <a:pPr lvl="5" marL="2592000" indent="-216000">
              <a:spcBef>
                <a:spcPts val="283"/>
              </a:spcBef>
              <a:buClr>
                <a:srgbClr val="000000"/>
              </a:buClr>
              <a:buSzPct val="45000"/>
              <a:buFont typeface="Wingdings" charset="2"/>
              <a:buChar char=""/>
            </a:pPr>
            <a:r>
              <a:rPr b="0" lang="pt-BR" sz="2000" spc="-1" strike="noStrike">
                <a:solidFill>
                  <a:srgbClr val="000000"/>
                </a:solidFill>
                <a:latin typeface="Palatino Linotype"/>
              </a:rPr>
              <a:t>6.º nível da estrutura de tópicos</a:t>
            </a:r>
            <a:endParaRPr b="0" lang="pt-BR" sz="2000" spc="-1" strike="noStrike">
              <a:solidFill>
                <a:srgbClr val="000000"/>
              </a:solidFill>
              <a:latin typeface="Palatino Linotype"/>
            </a:endParaRPr>
          </a:p>
          <a:p>
            <a:pPr lvl="6" marL="3024000" indent="-216000">
              <a:spcBef>
                <a:spcPts val="283"/>
              </a:spcBef>
              <a:buClr>
                <a:srgbClr val="000000"/>
              </a:buClr>
              <a:buSzPct val="45000"/>
              <a:buFont typeface="Wingdings" charset="2"/>
              <a:buChar char=""/>
            </a:pPr>
            <a:r>
              <a:rPr b="0" lang="pt-BR" sz="2000" spc="-1" strike="noStrike">
                <a:solidFill>
                  <a:srgbClr val="000000"/>
                </a:solidFill>
                <a:latin typeface="Palatino Linotype"/>
              </a:rPr>
              <a:t>7.º nível da estrutura de tópicos</a:t>
            </a:r>
            <a:endParaRPr b="0" lang="pt-BR" sz="2000" spc="-1" strike="noStrike">
              <a:solidFill>
                <a:srgbClr val="000000"/>
              </a:solidFill>
              <a:latin typeface="Palatino Linotype"/>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a:blip r:embed="rId2"/>
          <a:tile/>
        </a:blipFill>
      </p:bgPr>
    </p:bg>
    <p:spTree>
      <p:nvGrpSpPr>
        <p:cNvPr id="1" name=""/>
        <p:cNvGrpSpPr/>
        <p:nvPr/>
      </p:nvGrpSpPr>
      <p:grpSpPr>
        <a:xfrm>
          <a:off x="0" y="0"/>
          <a:ext cx="0" cy="0"/>
          <a:chOff x="0" y="0"/>
          <a:chExt cx="0" cy="0"/>
        </a:xfrm>
      </p:grpSpPr>
      <p:sp>
        <p:nvSpPr>
          <p:cNvPr id="50" name="CustomShape 1"/>
          <p:cNvSpPr/>
          <p:nvPr/>
        </p:nvSpPr>
        <p:spPr>
          <a:xfrm>
            <a:off x="2520" y="14400"/>
            <a:ext cx="12188520" cy="685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51" name="CustomShape 2"/>
          <p:cNvSpPr/>
          <p:nvPr/>
        </p:nvSpPr>
        <p:spPr>
          <a:xfrm>
            <a:off x="-16200" y="-7200"/>
            <a:ext cx="12216960" cy="1041120"/>
          </a:xfrm>
          <a:custGeom>
            <a:avLst/>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fillRef idx="0"/>
          <a:effectRef idx="0"/>
          <a:fontRef idx="minor"/>
        </p:style>
      </p:sp>
      <p:sp>
        <p:nvSpPr>
          <p:cNvPr id="52" name="CustomShape 3"/>
          <p:cNvSpPr/>
          <p:nvPr/>
        </p:nvSpPr>
        <p:spPr>
          <a:xfrm>
            <a:off x="5838480" y="-7200"/>
            <a:ext cx="6349680" cy="637920"/>
          </a:xfrm>
          <a:custGeom>
            <a:avLst/>
            <a:gdLst/>
            <a:ahLst/>
            <a:rect l="l" t="t" r="r" b="b"/>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fillRef idx="0"/>
          <a:effectRef idx="0"/>
          <a:fontRef idx="minor"/>
        </p:style>
      </p:sp>
      <p:sp>
        <p:nvSpPr>
          <p:cNvPr id="53" name="CustomShape 4"/>
          <p:cNvSpPr/>
          <p:nvPr/>
        </p:nvSpPr>
        <p:spPr>
          <a:xfrm rot="21477600">
            <a:off x="-34920" y="202680"/>
            <a:ext cx="12210840" cy="649080"/>
          </a:xfrm>
          <a:custGeom>
            <a:avLst/>
            <a:gdLst/>
            <a:ahLst/>
            <a:rect l="l" t="t" r="r" b="b"/>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a9b633"/>
            </a:solidFill>
            <a:round/>
          </a:ln>
        </p:spPr>
        <p:style>
          <a:lnRef idx="0"/>
          <a:fillRef idx="0"/>
          <a:effectRef idx="0"/>
          <a:fontRef idx="minor"/>
        </p:style>
      </p:sp>
      <p:sp>
        <p:nvSpPr>
          <p:cNvPr id="54" name="CustomShape 5"/>
          <p:cNvSpPr/>
          <p:nvPr/>
        </p:nvSpPr>
        <p:spPr>
          <a:xfrm rot="21477600">
            <a:off x="-27000" y="276480"/>
            <a:ext cx="12228120" cy="530280"/>
          </a:xfrm>
          <a:custGeom>
            <a:avLst/>
            <a:gdLst/>
            <a:ahLst/>
            <a:rect l="l" t="t" r="r" b="b"/>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549e39"/>
            </a:solidFill>
            <a:round/>
          </a:ln>
        </p:spPr>
        <p:style>
          <a:lnRef idx="0"/>
          <a:fillRef idx="0"/>
          <a:effectRef idx="0"/>
          <a:fontRef idx="minor"/>
        </p:style>
      </p:sp>
      <p:sp>
        <p:nvSpPr>
          <p:cNvPr id="55" name="PlaceHolder 6"/>
          <p:cNvSpPr>
            <a:spLocks noGrp="1"/>
          </p:cNvSpPr>
          <p:nvPr>
            <p:ph type="title"/>
          </p:nvPr>
        </p:nvSpPr>
        <p:spPr>
          <a:xfrm>
            <a:off x="609480" y="704160"/>
            <a:ext cx="10972440" cy="1142640"/>
          </a:xfrm>
          <a:prstGeom prst="rect">
            <a:avLst/>
          </a:prstGeom>
        </p:spPr>
        <p:txBody>
          <a:bodyPr lIns="0" rIns="0" tIns="45000" bIns="0" anchor="b"/>
          <a:p>
            <a:pPr>
              <a:lnSpc>
                <a:spcPct val="100000"/>
              </a:lnSpc>
            </a:pPr>
            <a:r>
              <a:rPr b="0" lang="pt-BR" sz="5000" spc="-1" strike="noStrike">
                <a:solidFill>
                  <a:srgbClr val="455f51"/>
                </a:solidFill>
                <a:latin typeface="Century Gothic"/>
              </a:rPr>
              <a:t>Clique para editar o título mestre</a:t>
            </a:r>
            <a:endParaRPr b="0" lang="pt-BR" sz="5000" spc="-1" strike="noStrike">
              <a:solidFill>
                <a:srgbClr val="000000"/>
              </a:solidFill>
              <a:latin typeface="Palatino Linotype"/>
            </a:endParaRPr>
          </a:p>
        </p:txBody>
      </p:sp>
      <p:sp>
        <p:nvSpPr>
          <p:cNvPr id="56" name="PlaceHolder 7"/>
          <p:cNvSpPr>
            <a:spLocks noGrp="1"/>
          </p:cNvSpPr>
          <p:nvPr>
            <p:ph type="body"/>
          </p:nvPr>
        </p:nvSpPr>
        <p:spPr>
          <a:xfrm>
            <a:off x="609480" y="1935360"/>
            <a:ext cx="10972440" cy="4388760"/>
          </a:xfrm>
          <a:prstGeom prst="rect">
            <a:avLst/>
          </a:prstGeom>
        </p:spPr>
        <p:txBody>
          <a:bodyPr lIns="90000" rIns="90000" tIns="45000" bIns="45000"/>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Clique para editar o texto mestre</a:t>
            </a:r>
            <a:endParaRPr b="0" lang="pt-BR" sz="2600" spc="-1" strike="noStrike">
              <a:solidFill>
                <a:srgbClr val="000000"/>
              </a:solidFill>
              <a:latin typeface="Palatino Linotype"/>
            </a:endParaRPr>
          </a:p>
          <a:p>
            <a:pPr lvl="1" marL="640080" indent="-246600">
              <a:lnSpc>
                <a:spcPct val="100000"/>
              </a:lnSpc>
              <a:spcBef>
                <a:spcPts val="479"/>
              </a:spcBef>
              <a:buClr>
                <a:srgbClr val="2a4f1c"/>
              </a:buClr>
              <a:buSzPct val="85000"/>
              <a:buFont typeface="Wingdings 2" charset="2"/>
              <a:buChar char=""/>
            </a:pPr>
            <a:r>
              <a:rPr b="0" lang="pt-BR" sz="2400" spc="-1" strike="noStrike">
                <a:solidFill>
                  <a:srgbClr val="000000"/>
                </a:solidFill>
                <a:latin typeface="Palatino Linotype"/>
              </a:rPr>
              <a:t>Segundo nível</a:t>
            </a:r>
            <a:endParaRPr b="0" lang="pt-BR" sz="2400" spc="-1" strike="noStrike">
              <a:solidFill>
                <a:srgbClr val="000000"/>
              </a:solidFill>
              <a:latin typeface="Palatino Linotype"/>
            </a:endParaRPr>
          </a:p>
          <a:p>
            <a:pPr lvl="2" marL="914400" indent="-246600">
              <a:lnSpc>
                <a:spcPct val="100000"/>
              </a:lnSpc>
              <a:spcBef>
                <a:spcPts val="420"/>
              </a:spcBef>
              <a:buClr>
                <a:srgbClr val="455c19"/>
              </a:buClr>
              <a:buSzPct val="70000"/>
              <a:buFont typeface="Wingdings 2" charset="2"/>
              <a:buChar char=""/>
            </a:pPr>
            <a:r>
              <a:rPr b="0" lang="pt-BR" sz="2100" spc="-1" strike="noStrike">
                <a:solidFill>
                  <a:srgbClr val="000000"/>
                </a:solidFill>
                <a:latin typeface="Palatino Linotype"/>
              </a:rPr>
              <a:t>Terceiro nível</a:t>
            </a:r>
            <a:endParaRPr b="0" lang="pt-BR" sz="2100" spc="-1" strike="noStrike">
              <a:solidFill>
                <a:srgbClr val="000000"/>
              </a:solidFill>
              <a:latin typeface="Palatino Linotype"/>
            </a:endParaRPr>
          </a:p>
          <a:p>
            <a:pPr lvl="3" marL="1188720" indent="-209880">
              <a:lnSpc>
                <a:spcPct val="100000"/>
              </a:lnSpc>
              <a:spcBef>
                <a:spcPts val="400"/>
              </a:spcBef>
              <a:buClr>
                <a:srgbClr val="626b1a"/>
              </a:buClr>
              <a:buSzPct val="65000"/>
              <a:buFont typeface="Wingdings 2" charset="2"/>
              <a:buChar char=""/>
            </a:pPr>
            <a:r>
              <a:rPr b="0" lang="pt-BR" sz="2000" spc="-1" strike="noStrike">
                <a:solidFill>
                  <a:srgbClr val="000000"/>
                </a:solidFill>
                <a:latin typeface="Palatino Linotype"/>
              </a:rPr>
              <a:t>Quarto nível</a:t>
            </a:r>
            <a:endParaRPr b="0" lang="pt-BR" sz="2000" spc="-1" strike="noStrike">
              <a:solidFill>
                <a:srgbClr val="000000"/>
              </a:solidFill>
              <a:latin typeface="Palatino Linotype"/>
            </a:endParaRPr>
          </a:p>
          <a:p>
            <a:pPr lvl="4" marL="1463040" indent="-209880">
              <a:lnSpc>
                <a:spcPct val="100000"/>
              </a:lnSpc>
              <a:spcBef>
                <a:spcPts val="400"/>
              </a:spcBef>
              <a:buClr>
                <a:srgbClr val="027159"/>
              </a:buClr>
              <a:buSzPct val="65000"/>
              <a:buFont typeface="Wingdings 2" charset="2"/>
              <a:buChar char=""/>
            </a:pPr>
            <a:r>
              <a:rPr b="0" lang="pt-BR" sz="2000" spc="-1" strike="noStrike">
                <a:solidFill>
                  <a:srgbClr val="000000"/>
                </a:solidFill>
                <a:latin typeface="Palatino Linotype"/>
              </a:rPr>
              <a:t>Quinto nível</a:t>
            </a:r>
            <a:endParaRPr b="0" lang="pt-BR" sz="2000" spc="-1" strike="noStrike">
              <a:solidFill>
                <a:srgbClr val="000000"/>
              </a:solidFill>
              <a:latin typeface="Palatino Linotype"/>
            </a:endParaRPr>
          </a:p>
        </p:txBody>
      </p:sp>
      <p:sp>
        <p:nvSpPr>
          <p:cNvPr id="57" name="PlaceHolder 8"/>
          <p:cNvSpPr>
            <a:spLocks noGrp="1"/>
          </p:cNvSpPr>
          <p:nvPr>
            <p:ph type="dt"/>
          </p:nvPr>
        </p:nvSpPr>
        <p:spPr>
          <a:xfrm>
            <a:off x="609480" y="6356520"/>
            <a:ext cx="2844360" cy="364680"/>
          </a:xfrm>
          <a:prstGeom prst="rect">
            <a:avLst/>
          </a:prstGeom>
        </p:spPr>
        <p:txBody>
          <a:bodyPr lIns="0" rIns="0" tIns="0" bIns="0" anchor="b"/>
          <a:p>
            <a:pPr>
              <a:lnSpc>
                <a:spcPct val="100000"/>
              </a:lnSpc>
            </a:pPr>
            <a:fld id="{B7B14D15-CC41-4779-896A-673A833B689C}" type="datetime1">
              <a:rPr b="0" lang="pt-BR" sz="1100" spc="-1" strike="noStrike">
                <a:solidFill>
                  <a:srgbClr val="000000"/>
                </a:solidFill>
                <a:latin typeface="Palatino Linotype"/>
              </a:rPr>
              <a:t>26/06/2018</a:t>
            </a:fld>
            <a:endParaRPr b="0" lang="pt-BR" sz="1100" spc="-1" strike="noStrike">
              <a:latin typeface="Times New Roman"/>
            </a:endParaRPr>
          </a:p>
        </p:txBody>
      </p:sp>
      <p:sp>
        <p:nvSpPr>
          <p:cNvPr id="58" name="PlaceHolder 9"/>
          <p:cNvSpPr>
            <a:spLocks noGrp="1"/>
          </p:cNvSpPr>
          <p:nvPr>
            <p:ph type="ftr"/>
          </p:nvPr>
        </p:nvSpPr>
        <p:spPr>
          <a:xfrm>
            <a:off x="3556080" y="6356520"/>
            <a:ext cx="4470120" cy="364680"/>
          </a:xfrm>
          <a:prstGeom prst="rect">
            <a:avLst/>
          </a:prstGeom>
        </p:spPr>
        <p:txBody>
          <a:bodyPr lIns="0" rIns="0" tIns="0" bIns="0" anchor="b"/>
          <a:p>
            <a:pPr>
              <a:lnSpc>
                <a:spcPct val="100000"/>
              </a:lnSpc>
            </a:pPr>
            <a:r>
              <a:rPr b="0" lang="pt-BR" sz="1100" spc="-1" strike="noStrike">
                <a:solidFill>
                  <a:srgbClr val="000000"/>
                </a:solidFill>
                <a:latin typeface="Palatino Linotype"/>
              </a:rPr>
              <a:t>Adicionar um rodapé</a:t>
            </a:r>
            <a:endParaRPr b="0" lang="pt-BR" sz="1100" spc="-1" strike="noStrike">
              <a:latin typeface="Times New Roman"/>
            </a:endParaRPr>
          </a:p>
        </p:txBody>
      </p:sp>
      <p:sp>
        <p:nvSpPr>
          <p:cNvPr id="59" name="PlaceHolder 10"/>
          <p:cNvSpPr>
            <a:spLocks noGrp="1"/>
          </p:cNvSpPr>
          <p:nvPr>
            <p:ph type="sldNum"/>
          </p:nvPr>
        </p:nvSpPr>
        <p:spPr>
          <a:xfrm>
            <a:off x="10566360" y="6356520"/>
            <a:ext cx="1015560" cy="364680"/>
          </a:xfrm>
          <a:prstGeom prst="rect">
            <a:avLst/>
          </a:prstGeom>
        </p:spPr>
        <p:txBody>
          <a:bodyPr lIns="0" rIns="0" tIns="0" bIns="0" anchor="b"/>
          <a:p>
            <a:pPr algn="r">
              <a:lnSpc>
                <a:spcPct val="100000"/>
              </a:lnSpc>
            </a:pPr>
            <a:fld id="{2F44D5DF-CC06-4C06-987C-249B8CAC2A56}" type="slidenum">
              <a:rPr b="0" lang="pt-BR" sz="1100" spc="-1" strike="noStrike">
                <a:solidFill>
                  <a:srgbClr val="000000"/>
                </a:solidFill>
                <a:latin typeface="Palatino Linotype"/>
              </a:rPr>
              <a:t>1</a:t>
            </a:fld>
            <a:endParaRPr b="0" lang="pt-BR" sz="11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TextShape 1"/>
          <p:cNvSpPr txBox="1"/>
          <p:nvPr/>
        </p:nvSpPr>
        <p:spPr>
          <a:xfrm>
            <a:off x="711360" y="1371600"/>
            <a:ext cx="10468440" cy="1828440"/>
          </a:xfrm>
          <a:prstGeom prst="rect">
            <a:avLst/>
          </a:prstGeom>
          <a:noFill/>
          <a:ln>
            <a:noFill/>
          </a:ln>
        </p:spPr>
        <p:txBody>
          <a:bodyPr lIns="0" rIns="18360" tIns="0" bIns="0" anchor="b"/>
          <a:p>
            <a:pPr algn="r">
              <a:lnSpc>
                <a:spcPct val="100000"/>
              </a:lnSpc>
            </a:pPr>
            <a:r>
              <a:rPr b="1" lang="pt-BR" sz="5600" spc="-1" strike="noStrike">
                <a:solidFill>
                  <a:srgbClr val="455f51"/>
                </a:solidFill>
                <a:latin typeface="Century Gothic"/>
              </a:rPr>
              <a:t>Lei nº 13.460/2017</a:t>
            </a:r>
            <a:endParaRPr b="0" lang="pt-BR" sz="5600" spc="-1" strike="noStrike">
              <a:solidFill>
                <a:srgbClr val="000000"/>
              </a:solidFill>
              <a:latin typeface="Palatino Linotype"/>
            </a:endParaRPr>
          </a:p>
        </p:txBody>
      </p:sp>
      <p:sp>
        <p:nvSpPr>
          <p:cNvPr id="102" name="TextShape 2"/>
          <p:cNvSpPr txBox="1"/>
          <p:nvPr/>
        </p:nvSpPr>
        <p:spPr>
          <a:xfrm>
            <a:off x="711360" y="3228480"/>
            <a:ext cx="10472400" cy="1752120"/>
          </a:xfrm>
          <a:prstGeom prst="rect">
            <a:avLst/>
          </a:prstGeom>
          <a:noFill/>
          <a:ln>
            <a:noFill/>
          </a:ln>
        </p:spPr>
        <p:txBody>
          <a:bodyPr lIns="0" rIns="18360" tIns="45000" bIns="45000">
            <a:normAutofit/>
          </a:bodyPr>
          <a:p>
            <a:pPr algn="r">
              <a:lnSpc>
                <a:spcPct val="100000"/>
              </a:lnSpc>
              <a:spcBef>
                <a:spcPts val="519"/>
              </a:spcBef>
            </a:pPr>
            <a:r>
              <a:rPr b="0" lang="pt-BR" sz="2600" spc="-1" strike="noStrike">
                <a:solidFill>
                  <a:srgbClr val="000000"/>
                </a:solidFill>
                <a:latin typeface="Palatino Linotype"/>
              </a:rPr>
              <a:t>PARTICIPAÇÃO, PROTEÇÃO E DEFESA DOS DIREITOS DOS USUÁRIOS DE SERVIÇOS PÚBLICOS</a:t>
            </a:r>
            <a:endParaRPr b="0" lang="pt-BR" sz="2600" spc="-1" strike="noStrike">
              <a:latin typeface="Arial"/>
            </a:endParaRPr>
          </a:p>
          <a:p>
            <a:pPr algn="r">
              <a:lnSpc>
                <a:spcPct val="100000"/>
              </a:lnSpc>
              <a:spcBef>
                <a:spcPts val="519"/>
              </a:spcBef>
            </a:pPr>
            <a:endParaRPr b="0" lang="pt-BR" sz="2600" spc="-1" strike="noStrike">
              <a:latin typeface="Arial"/>
            </a:endParaRPr>
          </a:p>
          <a:p>
            <a:pPr algn="r">
              <a:lnSpc>
                <a:spcPct val="100000"/>
              </a:lnSpc>
              <a:spcBef>
                <a:spcPts val="519"/>
              </a:spcBef>
            </a:pPr>
            <a:r>
              <a:rPr b="0" lang="pt-BR" sz="2600" spc="-1" strike="noStrike">
                <a:solidFill>
                  <a:srgbClr val="000000"/>
                </a:solidFill>
                <a:latin typeface="Palatino Linotype"/>
              </a:rPr>
              <a:t>Thyago Bezerra Sampaio (Auditoria)</a:t>
            </a:r>
            <a:endParaRPr b="0" lang="pt-BR" sz="2600" spc="-1" strike="noStrike">
              <a:latin typeface="Arial"/>
            </a:endParaRPr>
          </a:p>
          <a:p>
            <a:pPr algn="r">
              <a:lnSpc>
                <a:spcPct val="100000"/>
              </a:lnSpc>
              <a:spcBef>
                <a:spcPts val="519"/>
              </a:spcBef>
            </a:pPr>
            <a:r>
              <a:rPr b="0" lang="pt-BR" sz="2600" spc="-1" strike="noStrike">
                <a:solidFill>
                  <a:srgbClr val="000000"/>
                </a:solidFill>
                <a:latin typeface="Palatino Linotype"/>
              </a:rPr>
              <a:t>Shirley Ariana Feitosa Veríssimo (Ouvidoria)</a:t>
            </a:r>
            <a:endParaRPr b="0" lang="pt-BR" sz="2600" spc="-1" strike="noStrike">
              <a:latin typeface="Arial"/>
            </a:endParaRPr>
          </a:p>
          <a:p>
            <a:pPr algn="r">
              <a:lnSpc>
                <a:spcPct val="100000"/>
              </a:lnSpc>
              <a:spcBef>
                <a:spcPts val="519"/>
              </a:spcBef>
            </a:pPr>
            <a:endParaRPr b="0" lang="pt-BR" sz="2600" spc="-1" strike="noStrike">
              <a:latin typeface="Arial"/>
            </a:endParaRPr>
          </a:p>
        </p:txBody>
      </p:sp>
    </p:spTree>
  </p:cSld>
  <p:transition spd="med">
    <p:fade/>
  </p:transition>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TextShape 1"/>
          <p:cNvSpPr txBox="1"/>
          <p:nvPr/>
        </p:nvSpPr>
        <p:spPr>
          <a:xfrm>
            <a:off x="609480" y="704160"/>
            <a:ext cx="10972440" cy="1142640"/>
          </a:xfrm>
          <a:prstGeom prst="rect">
            <a:avLst/>
          </a:prstGeom>
          <a:noFill/>
          <a:ln>
            <a:noFill/>
          </a:ln>
        </p:spPr>
        <p:txBody>
          <a:bodyPr lIns="0" rIns="0" tIns="45000" bIns="0" anchor="b">
            <a:normAutofit/>
          </a:bodyPr>
          <a:p>
            <a:pPr>
              <a:lnSpc>
                <a:spcPct val="100000"/>
              </a:lnSpc>
            </a:pPr>
            <a:r>
              <a:rPr b="1" lang="pt-BR" sz="3800" spc="-1" strike="noStrike">
                <a:solidFill>
                  <a:srgbClr val="455f51"/>
                </a:solidFill>
                <a:latin typeface="Century Gothic"/>
              </a:rPr>
              <a:t>4. DIREITOS E DEVERES DO USUÁRIO.</a:t>
            </a:r>
            <a:endParaRPr b="0" lang="pt-BR" sz="3800" spc="-1" strike="noStrike">
              <a:solidFill>
                <a:srgbClr val="000000"/>
              </a:solidFill>
              <a:latin typeface="Palatino Linotype"/>
            </a:endParaRPr>
          </a:p>
        </p:txBody>
      </p:sp>
      <p:sp>
        <p:nvSpPr>
          <p:cNvPr id="127" name="TextShape 2"/>
          <p:cNvSpPr txBox="1"/>
          <p:nvPr/>
        </p:nvSpPr>
        <p:spPr>
          <a:xfrm>
            <a:off x="609480" y="1935360"/>
            <a:ext cx="10972440" cy="4388760"/>
          </a:xfrm>
          <a:prstGeom prst="rect">
            <a:avLst/>
          </a:prstGeom>
          <a:noFill/>
          <a:ln>
            <a:noFill/>
          </a:ln>
        </p:spPr>
        <p:txBody>
          <a:bodyPr lIns="90000" rIns="90000" tIns="45000" bIns="45000">
            <a:normAutofit/>
          </a:bodyPr>
          <a:p>
            <a:pPr>
              <a:lnSpc>
                <a:spcPct val="100000"/>
              </a:lnSpc>
              <a:spcBef>
                <a:spcPts val="519"/>
              </a:spcBef>
            </a:pPr>
            <a:r>
              <a:rPr b="0" lang="pt-BR" sz="2600" spc="-1" strike="noStrike">
                <a:solidFill>
                  <a:srgbClr val="000000"/>
                </a:solidFill>
                <a:latin typeface="Palatino Linotype"/>
              </a:rPr>
              <a:t>Carta de Serviços ao Usuário</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Os órgãos e entidades deverão divulgar Carta de Serviços ao Usuário.</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Tem por objetivo informar o usuário sobre os serviços prestados pelo órgão ou entidade, as formas de acesso a esses serviços e seus  compromissos e padrões de qualidade de atendimento ao público.</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Deverá ser atualizada periódica e permanentemente e ter sua divulgação mediante publicação em sítio eletrônico do órgão ou entidade na internet.</a:t>
            </a:r>
            <a:endParaRPr b="0" lang="pt-BR" sz="2600" spc="-1" strike="noStrike">
              <a:solidFill>
                <a:srgbClr val="000000"/>
              </a:solidFill>
              <a:latin typeface="Palatino Linotype"/>
            </a:endParaRPr>
          </a:p>
        </p:txBody>
      </p:sp>
      <p:sp>
        <p:nvSpPr>
          <p:cNvPr id="128"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TextShape 1"/>
          <p:cNvSpPr txBox="1"/>
          <p:nvPr/>
        </p:nvSpPr>
        <p:spPr>
          <a:xfrm>
            <a:off x="609480" y="704160"/>
            <a:ext cx="10972440" cy="1142640"/>
          </a:xfrm>
          <a:prstGeom prst="rect">
            <a:avLst/>
          </a:prstGeom>
          <a:noFill/>
          <a:ln>
            <a:noFill/>
          </a:ln>
        </p:spPr>
        <p:txBody>
          <a:bodyPr lIns="0" rIns="0" tIns="45000" bIns="0" anchor="b">
            <a:normAutofit/>
          </a:bodyPr>
          <a:p>
            <a:pPr>
              <a:lnSpc>
                <a:spcPct val="100000"/>
              </a:lnSpc>
            </a:pPr>
            <a:r>
              <a:rPr b="1" lang="pt-BR" sz="3800" spc="-1" strike="noStrike">
                <a:solidFill>
                  <a:srgbClr val="455f51"/>
                </a:solidFill>
                <a:latin typeface="Century Gothic"/>
              </a:rPr>
              <a:t>4. DIREITOS E DEVERES DO USUÁRIO.</a:t>
            </a:r>
            <a:endParaRPr b="0" lang="pt-BR" sz="3800" spc="-1" strike="noStrike">
              <a:solidFill>
                <a:srgbClr val="000000"/>
              </a:solidFill>
              <a:latin typeface="Palatino Linotype"/>
            </a:endParaRPr>
          </a:p>
        </p:txBody>
      </p:sp>
      <p:sp>
        <p:nvSpPr>
          <p:cNvPr id="130" name="TextShape 2"/>
          <p:cNvSpPr txBox="1"/>
          <p:nvPr/>
        </p:nvSpPr>
        <p:spPr>
          <a:xfrm>
            <a:off x="609480" y="1935360"/>
            <a:ext cx="10972440" cy="4388760"/>
          </a:xfrm>
          <a:prstGeom prst="rect">
            <a:avLst/>
          </a:prstGeom>
          <a:noFill/>
          <a:ln>
            <a:noFill/>
          </a:ln>
        </p:spPr>
        <p:txBody>
          <a:bodyPr lIns="90000" rIns="90000" tIns="45000" bIns="45000">
            <a:normAutofit/>
          </a:bodyPr>
          <a:p>
            <a:pPr algn="just">
              <a:lnSpc>
                <a:spcPct val="100000"/>
              </a:lnSpc>
              <a:spcBef>
                <a:spcPts val="519"/>
              </a:spcBef>
            </a:pPr>
            <a:r>
              <a:rPr b="0" lang="pt-BR" sz="2600" spc="-1" strike="noStrike">
                <a:solidFill>
                  <a:srgbClr val="000000"/>
                </a:solidFill>
                <a:latin typeface="Palatino Linotype"/>
              </a:rPr>
              <a:t>Deveres dos usuários</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 - utilizar adequadamente os serviços, procedendo com urbanidade e boa-fé;</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 - prestar as informações pertinentes ao serviço prestado quando solicitadas;</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III - colaborar para a adequada prestação do serviço; e</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IV - preservar as condições dos bens públicos por meio dos quais lhe são prestados os serviços.</a:t>
            </a:r>
            <a:endParaRPr b="0" lang="pt-BR" sz="2600" spc="-1" strike="noStrike">
              <a:solidFill>
                <a:srgbClr val="000000"/>
              </a:solidFill>
              <a:latin typeface="Palatino Linotype"/>
            </a:endParaRPr>
          </a:p>
        </p:txBody>
      </p:sp>
      <p:sp>
        <p:nvSpPr>
          <p:cNvPr id="131"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1"/>
          <p:cNvSpPr txBox="1"/>
          <p:nvPr/>
        </p:nvSpPr>
        <p:spPr>
          <a:xfrm>
            <a:off x="609480" y="704160"/>
            <a:ext cx="10972440" cy="1142640"/>
          </a:xfrm>
          <a:prstGeom prst="rect">
            <a:avLst/>
          </a:prstGeom>
          <a:noFill/>
          <a:ln>
            <a:noFill/>
          </a:ln>
        </p:spPr>
        <p:txBody>
          <a:bodyPr lIns="0" rIns="0" tIns="45000" bIns="0" anchor="b">
            <a:normAutofit/>
          </a:bodyPr>
          <a:p>
            <a:pPr algn="just">
              <a:lnSpc>
                <a:spcPct val="100000"/>
              </a:lnSpc>
            </a:pPr>
            <a:r>
              <a:rPr b="1" lang="pt-BR" sz="3000" spc="-1" strike="noStrike">
                <a:solidFill>
                  <a:srgbClr val="455f51"/>
                </a:solidFill>
                <a:latin typeface="Century Gothic"/>
              </a:rPr>
              <a:t>5. MANIFESTAÇÕES DOS USUÁRIOS DE SERVIÇOS PÚBLICOS.</a:t>
            </a:r>
            <a:endParaRPr b="0" lang="pt-BR" sz="3000" spc="-1" strike="noStrike">
              <a:solidFill>
                <a:srgbClr val="000000"/>
              </a:solidFill>
              <a:latin typeface="Palatino Linotype"/>
            </a:endParaRPr>
          </a:p>
        </p:txBody>
      </p:sp>
      <p:sp>
        <p:nvSpPr>
          <p:cNvPr id="133" name="TextShape 2"/>
          <p:cNvSpPr txBox="1"/>
          <p:nvPr/>
        </p:nvSpPr>
        <p:spPr>
          <a:xfrm>
            <a:off x="609480" y="1935360"/>
            <a:ext cx="10972440" cy="4388760"/>
          </a:xfrm>
          <a:prstGeom prst="rect">
            <a:avLst/>
          </a:prstGeom>
          <a:noFill/>
          <a:ln>
            <a:noFill/>
          </a:ln>
        </p:spPr>
        <p:txBody>
          <a:bodyPr lIns="90000" rIns="90000" tIns="45000" bIns="45000">
            <a:normAutofit/>
          </a:bodyPr>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Direito de apresentar manifestações. (Ver e-OUV)</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Endereçamento à ouvidoria do órgão ou entidade responsável (quando não houver Ouvidoria).</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Identificação do usuário requerente (pode ser protegida com restrição de dados). Vedadas a manifestações anônimas (apócrifas).</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Contudo, a  identificação do requerente não conterá exigências que inviabilizem sua manifestação.</a:t>
            </a:r>
            <a:endParaRPr b="0" lang="pt-BR" sz="2600" spc="-1" strike="noStrike">
              <a:solidFill>
                <a:srgbClr val="000000"/>
              </a:solidFill>
              <a:latin typeface="Palatino Linotype"/>
            </a:endParaRPr>
          </a:p>
        </p:txBody>
      </p:sp>
      <p:sp>
        <p:nvSpPr>
          <p:cNvPr id="134"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TextShape 1"/>
          <p:cNvSpPr txBox="1"/>
          <p:nvPr/>
        </p:nvSpPr>
        <p:spPr>
          <a:xfrm>
            <a:off x="609480" y="704160"/>
            <a:ext cx="10972440" cy="1142640"/>
          </a:xfrm>
          <a:prstGeom prst="rect">
            <a:avLst/>
          </a:prstGeom>
          <a:noFill/>
          <a:ln>
            <a:noFill/>
          </a:ln>
        </p:spPr>
        <p:txBody>
          <a:bodyPr lIns="0" rIns="0" tIns="45000" bIns="0" anchor="b">
            <a:normAutofit/>
          </a:bodyPr>
          <a:p>
            <a:pPr algn="just">
              <a:lnSpc>
                <a:spcPct val="100000"/>
              </a:lnSpc>
            </a:pPr>
            <a:r>
              <a:rPr b="1" lang="pt-BR" sz="3000" spc="-1" strike="noStrike">
                <a:solidFill>
                  <a:srgbClr val="455f51"/>
                </a:solidFill>
                <a:latin typeface="Century Gothic"/>
              </a:rPr>
              <a:t>5. MANIFESTAÇÕES DOS USUÁRIOS DE SERVIÇOS PÚBLICOS.</a:t>
            </a:r>
            <a:endParaRPr b="0" lang="pt-BR" sz="3000" spc="-1" strike="noStrike">
              <a:solidFill>
                <a:srgbClr val="000000"/>
              </a:solidFill>
              <a:latin typeface="Palatino Linotype"/>
            </a:endParaRPr>
          </a:p>
        </p:txBody>
      </p:sp>
      <p:sp>
        <p:nvSpPr>
          <p:cNvPr id="136" name="TextShape 2"/>
          <p:cNvSpPr txBox="1"/>
          <p:nvPr/>
        </p:nvSpPr>
        <p:spPr>
          <a:xfrm>
            <a:off x="609480" y="1935360"/>
            <a:ext cx="10972440" cy="4388760"/>
          </a:xfrm>
          <a:prstGeom prst="rect">
            <a:avLst/>
          </a:prstGeom>
          <a:noFill/>
          <a:ln>
            <a:noFill/>
          </a:ln>
        </p:spPr>
        <p:txBody>
          <a:bodyPr lIns="90000" rIns="90000" tIns="45000" bIns="45000">
            <a:normAutofit/>
          </a:bodyPr>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Exigências quanto aos motivos da manifestação: </a:t>
            </a:r>
            <a:r>
              <a:rPr b="0" lang="pt-BR" sz="2600" spc="-1" strike="noStrike">
                <a:solidFill>
                  <a:srgbClr val="ff0000"/>
                </a:solidFill>
                <a:latin typeface="Palatino Linotype"/>
              </a:rPr>
              <a:t>vedação</a:t>
            </a:r>
            <a:r>
              <a:rPr b="0" lang="pt-BR" sz="2600" spc="-1" strike="noStrike">
                <a:solidFill>
                  <a:srgbClr val="000000"/>
                </a:solidFill>
                <a:latin typeface="Palatino Linotype"/>
              </a:rPr>
              <a:t> a quaisquer exigências relativas aos motivos determinantes da apresentação de manifestações.</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Forma - A manifestação poderá ser feita: por meio eletrônico, por correspondência convencional ou verbalmente.</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Disponibilização de formulários pela Administração Pública </a:t>
            </a:r>
            <a:r>
              <a:rPr b="0" lang="pt-BR" sz="2600" spc="-1" strike="noStrike">
                <a:solidFill>
                  <a:srgbClr val="ff0000"/>
                </a:solidFill>
                <a:latin typeface="Palatino Linotype"/>
              </a:rPr>
              <a:t>facultada utilização</a:t>
            </a:r>
            <a:r>
              <a:rPr b="0" lang="pt-BR" sz="2600" spc="-1" strike="noStrike">
                <a:solidFill>
                  <a:srgbClr val="000000"/>
                </a:solidFill>
                <a:latin typeface="Palatino Linotype"/>
              </a:rPr>
              <a:t>.</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1" lang="pt-BR" sz="2600" spc="-1" strike="noStrike" u="sng">
                <a:solidFill>
                  <a:srgbClr val="000000"/>
                </a:solidFill>
                <a:uFillTx/>
                <a:latin typeface="Palatino Linotype"/>
              </a:rPr>
              <a:t>Impossibilidade de recusa no recebimento de manifestações</a:t>
            </a:r>
            <a:r>
              <a:rPr b="0" lang="pt-BR" sz="2600" spc="-1" strike="noStrike">
                <a:solidFill>
                  <a:srgbClr val="000000"/>
                </a:solidFill>
                <a:latin typeface="Palatino Linotype"/>
              </a:rPr>
              <a:t>: em nenhuma hipótese será recusado o recebimento de manifestações formuladas nos termos da Lei nº 13.460/2017, sob pena de responsabilidade do agente público.</a:t>
            </a:r>
            <a:endParaRPr b="0" lang="pt-BR" sz="2600" spc="-1" strike="noStrike">
              <a:solidFill>
                <a:srgbClr val="000000"/>
              </a:solidFill>
              <a:latin typeface="Palatino Linotype"/>
            </a:endParaRPr>
          </a:p>
        </p:txBody>
      </p:sp>
      <p:sp>
        <p:nvSpPr>
          <p:cNvPr id="137"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TextShape 1"/>
          <p:cNvSpPr txBox="1"/>
          <p:nvPr/>
        </p:nvSpPr>
        <p:spPr>
          <a:xfrm>
            <a:off x="609480" y="704160"/>
            <a:ext cx="10972440" cy="1142640"/>
          </a:xfrm>
          <a:prstGeom prst="rect">
            <a:avLst/>
          </a:prstGeom>
          <a:noFill/>
          <a:ln>
            <a:noFill/>
          </a:ln>
        </p:spPr>
        <p:txBody>
          <a:bodyPr lIns="0" rIns="0" tIns="45000" bIns="0" anchor="b">
            <a:normAutofit/>
          </a:bodyPr>
          <a:p>
            <a:pPr algn="just">
              <a:lnSpc>
                <a:spcPct val="100000"/>
              </a:lnSpc>
            </a:pPr>
            <a:r>
              <a:rPr b="1" lang="pt-BR" sz="3000" spc="-1" strike="noStrike">
                <a:solidFill>
                  <a:srgbClr val="455f51"/>
                </a:solidFill>
                <a:latin typeface="Century Gothic"/>
              </a:rPr>
              <a:t>5. MANIFESTAÇÕES DOS USUÁRIOS DE SERVIÇOS PÚBLICOS.</a:t>
            </a:r>
            <a:endParaRPr b="0" lang="pt-BR" sz="3000" spc="-1" strike="noStrike">
              <a:solidFill>
                <a:srgbClr val="000000"/>
              </a:solidFill>
              <a:latin typeface="Palatino Linotype"/>
            </a:endParaRPr>
          </a:p>
        </p:txBody>
      </p:sp>
      <p:sp>
        <p:nvSpPr>
          <p:cNvPr id="139" name="TextShape 2"/>
          <p:cNvSpPr txBox="1"/>
          <p:nvPr/>
        </p:nvSpPr>
        <p:spPr>
          <a:xfrm>
            <a:off x="609480" y="1935360"/>
            <a:ext cx="10972440" cy="4388760"/>
          </a:xfrm>
          <a:prstGeom prst="rect">
            <a:avLst/>
          </a:prstGeom>
          <a:noFill/>
          <a:ln>
            <a:noFill/>
          </a:ln>
        </p:spPr>
        <p:txBody>
          <a:bodyPr lIns="90000" rIns="90000" tIns="45000" bIns="45000">
            <a:normAutofit/>
          </a:bodyPr>
          <a:p>
            <a:pPr algn="just">
              <a:lnSpc>
                <a:spcPct val="100000"/>
              </a:lnSpc>
              <a:spcBef>
                <a:spcPts val="519"/>
              </a:spcBef>
            </a:pPr>
            <a:r>
              <a:rPr b="0" lang="pt-BR" sz="2600" spc="-1" strike="noStrike">
                <a:solidFill>
                  <a:srgbClr val="000000"/>
                </a:solidFill>
                <a:latin typeface="Palatino Linotype"/>
              </a:rPr>
              <a:t>A análise das manifestações deverá observar os princípios da eficiência e da celeridade, visando a sua efetiva resolução. Etapas:</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 - recepção da manifestação no canal de atendimento adequado;</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 - emissão de comprovante de recebimento da manifestação;</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III - análise e obtenção de informações, quando necessário;</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IV - decisão administrativa final; e</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V - ciência ao usuário.</a:t>
            </a:r>
            <a:endParaRPr b="0" lang="pt-BR" sz="2600" spc="-1" strike="noStrike">
              <a:solidFill>
                <a:srgbClr val="000000"/>
              </a:solidFill>
              <a:latin typeface="Palatino Linotype"/>
            </a:endParaRPr>
          </a:p>
        </p:txBody>
      </p:sp>
      <p:sp>
        <p:nvSpPr>
          <p:cNvPr id="140"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TextShape 1"/>
          <p:cNvSpPr txBox="1"/>
          <p:nvPr/>
        </p:nvSpPr>
        <p:spPr>
          <a:xfrm>
            <a:off x="609480" y="704160"/>
            <a:ext cx="10972440" cy="1142640"/>
          </a:xfrm>
          <a:prstGeom prst="rect">
            <a:avLst/>
          </a:prstGeom>
          <a:noFill/>
          <a:ln>
            <a:noFill/>
          </a:ln>
        </p:spPr>
        <p:txBody>
          <a:bodyPr lIns="0" rIns="0" tIns="45000" bIns="0" anchor="b">
            <a:normAutofit/>
          </a:bodyPr>
          <a:p>
            <a:pPr algn="just">
              <a:lnSpc>
                <a:spcPct val="100000"/>
              </a:lnSpc>
            </a:pPr>
            <a:r>
              <a:rPr b="1" lang="pt-BR" sz="3800" spc="-1" strike="noStrike">
                <a:solidFill>
                  <a:srgbClr val="455f51"/>
                </a:solidFill>
                <a:latin typeface="Century Gothic"/>
              </a:rPr>
              <a:t>6. OUVIDORIAS.</a:t>
            </a:r>
            <a:endParaRPr b="0" lang="pt-BR" sz="3800" spc="-1" strike="noStrike">
              <a:solidFill>
                <a:srgbClr val="000000"/>
              </a:solidFill>
              <a:latin typeface="Palatino Linotype"/>
            </a:endParaRPr>
          </a:p>
        </p:txBody>
      </p:sp>
      <p:sp>
        <p:nvSpPr>
          <p:cNvPr id="142" name="TextShape 2"/>
          <p:cNvSpPr txBox="1"/>
          <p:nvPr/>
        </p:nvSpPr>
        <p:spPr>
          <a:xfrm>
            <a:off x="609480" y="1935360"/>
            <a:ext cx="10972440" cy="4388760"/>
          </a:xfrm>
          <a:prstGeom prst="rect">
            <a:avLst/>
          </a:prstGeom>
          <a:noFill/>
          <a:ln>
            <a:noFill/>
          </a:ln>
        </p:spPr>
        <p:txBody>
          <a:bodyPr lIns="90000" rIns="90000" tIns="45000" bIns="45000">
            <a:normAutofit/>
          </a:bodyPr>
          <a:p>
            <a:pPr algn="just">
              <a:lnSpc>
                <a:spcPct val="100000"/>
              </a:lnSpc>
              <a:spcBef>
                <a:spcPts val="519"/>
              </a:spcBef>
            </a:pPr>
            <a:r>
              <a:rPr b="0" lang="pt-BR" sz="2600" spc="-1" strike="noStrike">
                <a:solidFill>
                  <a:srgbClr val="000000"/>
                </a:solidFill>
                <a:latin typeface="Palatino Linotype"/>
              </a:rPr>
              <a:t>As ouvidorias terão como atribuições precípuas, sem prejuízo de outras estabelecidas em regulamento específico:</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 - promover a participação do usuário na administração pública;</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 - acompanhar a prestação dos serviços, visando a garantir a sua efetividade;</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III - propor aperfeiçoamentos na prestação dos serviços;</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IV - auxiliar na prevenção e correção de atos e procedimentos que estejam sendo praticados de forma contrária à Lei nº 13.460/2017;</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V - propor a adoção de medidas para a defesa dos direitos do usuário;</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VI - receber, analisar e encaminhar às autoridades competentes as manifestações, acompanhando o tratamento e a efetiva conclusão das manifestações de usuário perante órgão ou entidade a que se vincula; e</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VII - promover a adoção de mediação e conciliação entre o usuário e o órgão ou a entidade</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pública.</a:t>
            </a:r>
            <a:endParaRPr b="0" lang="pt-BR" sz="2600" spc="-1" strike="noStrike">
              <a:solidFill>
                <a:srgbClr val="000000"/>
              </a:solidFill>
              <a:latin typeface="Palatino Linotype"/>
            </a:endParaRPr>
          </a:p>
        </p:txBody>
      </p:sp>
      <p:sp>
        <p:nvSpPr>
          <p:cNvPr id="143"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1"/>
          <p:cNvSpPr txBox="1"/>
          <p:nvPr/>
        </p:nvSpPr>
        <p:spPr>
          <a:xfrm>
            <a:off x="609480" y="704160"/>
            <a:ext cx="10972440" cy="1142640"/>
          </a:xfrm>
          <a:prstGeom prst="rect">
            <a:avLst/>
          </a:prstGeom>
          <a:noFill/>
          <a:ln>
            <a:noFill/>
          </a:ln>
        </p:spPr>
        <p:txBody>
          <a:bodyPr lIns="0" rIns="0" tIns="45000" bIns="0" anchor="b">
            <a:normAutofit/>
          </a:bodyPr>
          <a:p>
            <a:pPr algn="just">
              <a:lnSpc>
                <a:spcPct val="100000"/>
              </a:lnSpc>
            </a:pPr>
            <a:r>
              <a:rPr b="1" lang="pt-BR" sz="3800" spc="-1" strike="noStrike">
                <a:solidFill>
                  <a:srgbClr val="455f51"/>
                </a:solidFill>
                <a:latin typeface="Century Gothic"/>
              </a:rPr>
              <a:t>6. OUVIDORIAS.</a:t>
            </a:r>
            <a:endParaRPr b="0" lang="pt-BR" sz="3800" spc="-1" strike="noStrike">
              <a:solidFill>
                <a:srgbClr val="000000"/>
              </a:solidFill>
              <a:latin typeface="Palatino Linotype"/>
            </a:endParaRPr>
          </a:p>
        </p:txBody>
      </p:sp>
      <p:sp>
        <p:nvSpPr>
          <p:cNvPr id="145" name="TextShape 2"/>
          <p:cNvSpPr txBox="1"/>
          <p:nvPr/>
        </p:nvSpPr>
        <p:spPr>
          <a:xfrm>
            <a:off x="609480" y="1935360"/>
            <a:ext cx="10972440" cy="4388760"/>
          </a:xfrm>
          <a:prstGeom prst="rect">
            <a:avLst/>
          </a:prstGeom>
          <a:noFill/>
          <a:ln>
            <a:noFill/>
          </a:ln>
        </p:spPr>
        <p:txBody>
          <a:bodyPr lIns="90000" rIns="90000" tIns="45000" bIns="45000">
            <a:normAutofit/>
          </a:bodyPr>
          <a:p>
            <a:pPr algn="just">
              <a:lnSpc>
                <a:spcPct val="100000"/>
              </a:lnSpc>
              <a:spcBef>
                <a:spcPts val="519"/>
              </a:spcBef>
            </a:pPr>
            <a:r>
              <a:rPr b="0" lang="pt-BR" sz="2600" spc="-1" strike="noStrike">
                <a:solidFill>
                  <a:srgbClr val="000000"/>
                </a:solidFill>
                <a:latin typeface="Palatino Linotype"/>
              </a:rPr>
              <a:t>Relatório de gestão</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As ouvidorias deverão elaborar, </a:t>
            </a:r>
            <a:r>
              <a:rPr b="0" lang="pt-BR" sz="2600" spc="-1" strike="noStrike">
                <a:solidFill>
                  <a:srgbClr val="ff0000"/>
                </a:solidFill>
                <a:latin typeface="Palatino Linotype"/>
              </a:rPr>
              <a:t>anualmente</a:t>
            </a:r>
            <a:r>
              <a:rPr b="0" lang="pt-BR" sz="2600" spc="-1" strike="noStrike">
                <a:solidFill>
                  <a:srgbClr val="000000"/>
                </a:solidFill>
                <a:latin typeface="Palatino Linotype"/>
              </a:rPr>
              <a:t>, relatório de gestão, que deverá consolidar as informações relacionadas com manifestações recebidas dos usuários e respectivas soluções que foram dadas.</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Neste relatório, as ouvidorias deverão </a:t>
            </a:r>
            <a:r>
              <a:rPr b="0" lang="pt-BR" sz="2600" spc="-1" strike="noStrike">
                <a:solidFill>
                  <a:srgbClr val="ff0000"/>
                </a:solidFill>
                <a:latin typeface="Palatino Linotype"/>
              </a:rPr>
              <a:t>apontar falhas</a:t>
            </a:r>
            <a:r>
              <a:rPr b="0" lang="pt-BR" sz="2600" spc="-1" strike="noStrike">
                <a:solidFill>
                  <a:srgbClr val="000000"/>
                </a:solidFill>
                <a:latin typeface="Palatino Linotype"/>
              </a:rPr>
              <a:t> e </a:t>
            </a:r>
            <a:r>
              <a:rPr b="0" lang="pt-BR" sz="2600" spc="-1" strike="noStrike">
                <a:solidFill>
                  <a:srgbClr val="ff0000"/>
                </a:solidFill>
                <a:latin typeface="Palatino Linotype"/>
              </a:rPr>
              <a:t>sugerir melhorias </a:t>
            </a:r>
            <a:r>
              <a:rPr b="0" lang="pt-BR" sz="2600" spc="-1" strike="noStrike">
                <a:solidFill>
                  <a:srgbClr val="000000"/>
                </a:solidFill>
                <a:latin typeface="Palatino Linotype"/>
              </a:rPr>
              <a:t>na prestação dos serviços.</a:t>
            </a:r>
            <a:endParaRPr b="0" lang="pt-BR" sz="2600" spc="-1" strike="noStrike">
              <a:solidFill>
                <a:srgbClr val="000000"/>
              </a:solidFill>
              <a:latin typeface="Palatino Linotype"/>
            </a:endParaRPr>
          </a:p>
        </p:txBody>
      </p:sp>
      <p:sp>
        <p:nvSpPr>
          <p:cNvPr id="146"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TextShape 1"/>
          <p:cNvSpPr txBox="1"/>
          <p:nvPr/>
        </p:nvSpPr>
        <p:spPr>
          <a:xfrm>
            <a:off x="609480" y="704160"/>
            <a:ext cx="10972440" cy="1142640"/>
          </a:xfrm>
          <a:prstGeom prst="rect">
            <a:avLst/>
          </a:prstGeom>
          <a:noFill/>
          <a:ln>
            <a:noFill/>
          </a:ln>
        </p:spPr>
        <p:txBody>
          <a:bodyPr lIns="0" rIns="0" tIns="45000" bIns="0" anchor="b">
            <a:normAutofit/>
          </a:bodyPr>
          <a:p>
            <a:pPr algn="just">
              <a:lnSpc>
                <a:spcPct val="100000"/>
              </a:lnSpc>
            </a:pPr>
            <a:r>
              <a:rPr b="1" lang="pt-BR" sz="3800" spc="-1" strike="noStrike">
                <a:solidFill>
                  <a:srgbClr val="455f51"/>
                </a:solidFill>
                <a:latin typeface="Century Gothic"/>
              </a:rPr>
              <a:t>6. OUVIDORIAS.</a:t>
            </a:r>
            <a:endParaRPr b="0" lang="pt-BR" sz="3800" spc="-1" strike="noStrike">
              <a:solidFill>
                <a:srgbClr val="000000"/>
              </a:solidFill>
              <a:latin typeface="Palatino Linotype"/>
            </a:endParaRPr>
          </a:p>
        </p:txBody>
      </p:sp>
      <p:sp>
        <p:nvSpPr>
          <p:cNvPr id="148" name="TextShape 2"/>
          <p:cNvSpPr txBox="1"/>
          <p:nvPr/>
        </p:nvSpPr>
        <p:spPr>
          <a:xfrm>
            <a:off x="609480" y="1935360"/>
            <a:ext cx="10972440" cy="4388760"/>
          </a:xfrm>
          <a:prstGeom prst="rect">
            <a:avLst/>
          </a:prstGeom>
          <a:noFill/>
          <a:ln>
            <a:noFill/>
          </a:ln>
        </p:spPr>
        <p:txBody>
          <a:bodyPr lIns="90000" rIns="90000" tIns="45000" bIns="45000">
            <a:normAutofit/>
          </a:bodyPr>
          <a:p>
            <a:pPr algn="just">
              <a:lnSpc>
                <a:spcPct val="100000"/>
              </a:lnSpc>
              <a:spcBef>
                <a:spcPts val="519"/>
              </a:spcBef>
            </a:pPr>
            <a:r>
              <a:rPr b="0" lang="pt-BR" sz="2600" spc="-1" strike="noStrike">
                <a:solidFill>
                  <a:srgbClr val="000000"/>
                </a:solidFill>
                <a:latin typeface="Palatino Linotype"/>
              </a:rPr>
              <a:t>O relatório de gestão deverá indicar:</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 - o número de manifestações recebidas no ano anterior;</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 - os motivos das manifestações;</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III - a análise dos pontos recorrentes; e</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IV - as providências adotadas pela administração pública nas soluções apresentadas.</a:t>
            </a:r>
            <a:endParaRPr b="0" lang="pt-BR" sz="2600" spc="-1" strike="noStrike">
              <a:solidFill>
                <a:srgbClr val="000000"/>
              </a:solidFill>
              <a:latin typeface="Palatino Linotype"/>
            </a:endParaRPr>
          </a:p>
        </p:txBody>
      </p:sp>
      <p:sp>
        <p:nvSpPr>
          <p:cNvPr id="149"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TextShape 1"/>
          <p:cNvSpPr txBox="1"/>
          <p:nvPr/>
        </p:nvSpPr>
        <p:spPr>
          <a:xfrm>
            <a:off x="609480" y="704160"/>
            <a:ext cx="10972440" cy="1142640"/>
          </a:xfrm>
          <a:prstGeom prst="rect">
            <a:avLst/>
          </a:prstGeom>
          <a:noFill/>
          <a:ln>
            <a:noFill/>
          </a:ln>
        </p:spPr>
        <p:txBody>
          <a:bodyPr lIns="0" rIns="0" tIns="45000" bIns="0" anchor="b">
            <a:normAutofit/>
          </a:bodyPr>
          <a:p>
            <a:pPr algn="just">
              <a:lnSpc>
                <a:spcPct val="100000"/>
              </a:lnSpc>
            </a:pPr>
            <a:r>
              <a:rPr b="1" lang="pt-BR" sz="3800" spc="-1" strike="noStrike">
                <a:solidFill>
                  <a:srgbClr val="455f51"/>
                </a:solidFill>
                <a:latin typeface="Century Gothic"/>
              </a:rPr>
              <a:t>6. OUVIDORIAS.</a:t>
            </a:r>
            <a:endParaRPr b="0" lang="pt-BR" sz="3800" spc="-1" strike="noStrike">
              <a:solidFill>
                <a:srgbClr val="000000"/>
              </a:solidFill>
              <a:latin typeface="Palatino Linotype"/>
            </a:endParaRPr>
          </a:p>
        </p:txBody>
      </p:sp>
      <p:sp>
        <p:nvSpPr>
          <p:cNvPr id="151" name="TextShape 2"/>
          <p:cNvSpPr txBox="1"/>
          <p:nvPr/>
        </p:nvSpPr>
        <p:spPr>
          <a:xfrm>
            <a:off x="609480" y="1935360"/>
            <a:ext cx="10972440" cy="4388760"/>
          </a:xfrm>
          <a:prstGeom prst="rect">
            <a:avLst/>
          </a:prstGeom>
          <a:noFill/>
          <a:ln>
            <a:noFill/>
          </a:ln>
        </p:spPr>
        <p:txBody>
          <a:bodyPr lIns="90000" rIns="90000" tIns="45000" bIns="45000">
            <a:normAutofit/>
          </a:bodyPr>
          <a:p>
            <a:pPr algn="just">
              <a:lnSpc>
                <a:spcPct val="100000"/>
              </a:lnSpc>
              <a:spcBef>
                <a:spcPts val="519"/>
              </a:spcBef>
            </a:pPr>
            <a:r>
              <a:rPr b="0" lang="pt-BR" sz="2600" spc="-1" strike="noStrike">
                <a:solidFill>
                  <a:srgbClr val="000000"/>
                </a:solidFill>
                <a:latin typeface="Palatino Linotype"/>
              </a:rPr>
              <a:t>O relatório de gestão será:</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 - encaminhado à </a:t>
            </a:r>
            <a:r>
              <a:rPr b="0" lang="pt-BR" sz="2600" spc="-1" strike="noStrike">
                <a:solidFill>
                  <a:srgbClr val="ff0000"/>
                </a:solidFill>
                <a:latin typeface="Palatino Linotype"/>
              </a:rPr>
              <a:t>autoridade máxima</a:t>
            </a:r>
            <a:r>
              <a:rPr b="0" lang="pt-BR" sz="2600" spc="-1" strike="noStrike">
                <a:solidFill>
                  <a:srgbClr val="000000"/>
                </a:solidFill>
                <a:latin typeface="Palatino Linotype"/>
              </a:rPr>
              <a:t> do órgão a que pertence a unidade de ouvidoria; e</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 - disponibilizado integralmente na </a:t>
            </a:r>
            <a:r>
              <a:rPr b="0" lang="pt-BR" sz="2600" spc="-1" strike="noStrike">
                <a:solidFill>
                  <a:srgbClr val="ff0000"/>
                </a:solidFill>
                <a:latin typeface="Palatino Linotype"/>
              </a:rPr>
              <a:t>internet</a:t>
            </a:r>
            <a:r>
              <a:rPr b="0" lang="pt-BR" sz="2600" spc="-1" strike="noStrike">
                <a:solidFill>
                  <a:srgbClr val="000000"/>
                </a:solidFill>
                <a:latin typeface="Palatino Linotype"/>
              </a:rPr>
              <a:t>.</a:t>
            </a:r>
            <a:endParaRPr b="0" lang="pt-BR" sz="2600" spc="-1" strike="noStrike">
              <a:solidFill>
                <a:srgbClr val="000000"/>
              </a:solidFill>
              <a:latin typeface="Palatino Linotype"/>
            </a:endParaRPr>
          </a:p>
        </p:txBody>
      </p:sp>
      <p:sp>
        <p:nvSpPr>
          <p:cNvPr id="152"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TextShape 1"/>
          <p:cNvSpPr txBox="1"/>
          <p:nvPr/>
        </p:nvSpPr>
        <p:spPr>
          <a:xfrm>
            <a:off x="609480" y="704160"/>
            <a:ext cx="10972440" cy="1142640"/>
          </a:xfrm>
          <a:prstGeom prst="rect">
            <a:avLst/>
          </a:prstGeom>
          <a:noFill/>
          <a:ln>
            <a:noFill/>
          </a:ln>
        </p:spPr>
        <p:txBody>
          <a:bodyPr lIns="0" rIns="0" tIns="45000" bIns="0" anchor="b">
            <a:normAutofit/>
          </a:bodyPr>
          <a:p>
            <a:pPr algn="just">
              <a:lnSpc>
                <a:spcPct val="100000"/>
              </a:lnSpc>
            </a:pPr>
            <a:r>
              <a:rPr b="1" lang="pt-BR" sz="3800" spc="-1" strike="noStrike">
                <a:solidFill>
                  <a:srgbClr val="455f51"/>
                </a:solidFill>
                <a:latin typeface="Century Gothic"/>
              </a:rPr>
              <a:t>6. OUVIDORIAS.</a:t>
            </a:r>
            <a:endParaRPr b="0" lang="pt-BR" sz="3800" spc="-1" strike="noStrike">
              <a:solidFill>
                <a:srgbClr val="000000"/>
              </a:solidFill>
              <a:latin typeface="Palatino Linotype"/>
            </a:endParaRPr>
          </a:p>
        </p:txBody>
      </p:sp>
      <p:sp>
        <p:nvSpPr>
          <p:cNvPr id="154" name="TextShape 2"/>
          <p:cNvSpPr txBox="1"/>
          <p:nvPr/>
        </p:nvSpPr>
        <p:spPr>
          <a:xfrm>
            <a:off x="609480" y="1935360"/>
            <a:ext cx="10972440" cy="4388760"/>
          </a:xfrm>
          <a:prstGeom prst="rect">
            <a:avLst/>
          </a:prstGeom>
          <a:noFill/>
          <a:ln>
            <a:noFill/>
          </a:ln>
        </p:spPr>
        <p:txBody>
          <a:bodyPr lIns="90000" rIns="90000" tIns="45000" bIns="45000">
            <a:normAutofit/>
          </a:bodyPr>
          <a:p>
            <a:pPr algn="just">
              <a:lnSpc>
                <a:spcPct val="100000"/>
              </a:lnSpc>
              <a:spcBef>
                <a:spcPts val="519"/>
              </a:spcBef>
            </a:pPr>
            <a:r>
              <a:rPr b="0" lang="pt-BR" sz="2600" spc="-1" strike="noStrike">
                <a:solidFill>
                  <a:srgbClr val="000000"/>
                </a:solidFill>
                <a:latin typeface="Palatino Linotype"/>
              </a:rPr>
              <a:t>Decisão sobre as manifestações feitas aos usuários</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 ouvidoria encaminhará a decisão administrativa final ao usuário, observado o prazo de </a:t>
            </a:r>
            <a:r>
              <a:rPr b="0" lang="pt-BR" sz="2600" spc="-1" strike="noStrike">
                <a:solidFill>
                  <a:srgbClr val="ff0000"/>
                </a:solidFill>
                <a:latin typeface="Palatino Linotype"/>
              </a:rPr>
              <a:t>30 dias</a:t>
            </a:r>
            <a:r>
              <a:rPr b="0" lang="pt-BR" sz="2600" spc="-1" strike="noStrike">
                <a:solidFill>
                  <a:srgbClr val="000000"/>
                </a:solidFill>
                <a:latin typeface="Palatino Linotype"/>
              </a:rPr>
              <a:t>, prorrogável de forma justificada uma única vez, por igual período.</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Desde que respeitado esse prazo, a ouvidoria poderá solicitar informações e esclarecimentos diretamente a agentes públicos do órgão ou entidade a que se vincula.</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As solicitações da ouvidoria deverão ser respondidas pelos agentes públicos provocados no prazo de </a:t>
            </a:r>
            <a:r>
              <a:rPr b="0" lang="pt-BR" sz="2600" spc="-1" strike="noStrike">
                <a:solidFill>
                  <a:srgbClr val="ff0000"/>
                </a:solidFill>
                <a:latin typeface="Palatino Linotype"/>
              </a:rPr>
              <a:t>20 dias</a:t>
            </a:r>
            <a:r>
              <a:rPr b="0" lang="pt-BR" sz="2600" spc="-1" strike="noStrike">
                <a:solidFill>
                  <a:srgbClr val="000000"/>
                </a:solidFill>
                <a:latin typeface="Palatino Linotype"/>
              </a:rPr>
              <a:t>, prorrogável de forma justificada uma única vez, por igual período.</a:t>
            </a:r>
            <a:endParaRPr b="0" lang="pt-BR" sz="2600" spc="-1" strike="noStrike">
              <a:solidFill>
                <a:srgbClr val="000000"/>
              </a:solidFill>
              <a:latin typeface="Palatino Linotype"/>
            </a:endParaRPr>
          </a:p>
        </p:txBody>
      </p:sp>
      <p:sp>
        <p:nvSpPr>
          <p:cNvPr id="155"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TextShape 1"/>
          <p:cNvSpPr txBox="1"/>
          <p:nvPr/>
        </p:nvSpPr>
        <p:spPr>
          <a:xfrm>
            <a:off x="609480" y="704160"/>
            <a:ext cx="10972440" cy="1142640"/>
          </a:xfrm>
          <a:prstGeom prst="rect">
            <a:avLst/>
          </a:prstGeom>
          <a:noFill/>
          <a:ln>
            <a:noFill/>
          </a:ln>
        </p:spPr>
        <p:txBody>
          <a:bodyPr lIns="0" rIns="0" tIns="45000" bIns="0" anchor="b">
            <a:normAutofit/>
          </a:bodyPr>
          <a:p>
            <a:pPr>
              <a:lnSpc>
                <a:spcPct val="100000"/>
              </a:lnSpc>
            </a:pPr>
            <a:r>
              <a:rPr b="1" lang="pt-BR" sz="3800" spc="-1" strike="noStrike">
                <a:solidFill>
                  <a:srgbClr val="455f51"/>
                </a:solidFill>
                <a:latin typeface="Century Gothic"/>
              </a:rPr>
              <a:t>1. NOÇÕES GERAIS DA LEI Nº 13.460/2017.</a:t>
            </a:r>
            <a:endParaRPr b="0" lang="pt-BR" sz="3800" spc="-1" strike="noStrike">
              <a:solidFill>
                <a:srgbClr val="000000"/>
              </a:solidFill>
              <a:latin typeface="Palatino Linotype"/>
            </a:endParaRPr>
          </a:p>
        </p:txBody>
      </p:sp>
      <p:sp>
        <p:nvSpPr>
          <p:cNvPr id="104" name="TextShape 2"/>
          <p:cNvSpPr txBox="1"/>
          <p:nvPr/>
        </p:nvSpPr>
        <p:spPr>
          <a:xfrm>
            <a:off x="609480" y="1935360"/>
            <a:ext cx="10972440" cy="4388760"/>
          </a:xfrm>
          <a:prstGeom prst="rect">
            <a:avLst/>
          </a:prstGeom>
          <a:noFill/>
          <a:ln>
            <a:noFill/>
          </a:ln>
        </p:spPr>
        <p:txBody>
          <a:bodyPr lIns="90000" rIns="90000" tIns="45000" bIns="45000">
            <a:normAutofit/>
          </a:bodyPr>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 Lei nº 13.460/2017 estabelece normas básicas para participação, proteção e defesa dos direitos do usuário dos serviços públicos prestados direta ou indiretamente pela administração pública.</a:t>
            </a:r>
            <a:endParaRPr b="0" lang="pt-BR" sz="2600" spc="-1" strike="noStrike">
              <a:solidFill>
                <a:srgbClr val="000000"/>
              </a:solidFill>
              <a:latin typeface="Palatino Linotype"/>
            </a:endParaRPr>
          </a:p>
          <a:p>
            <a:pPr>
              <a:lnSpc>
                <a:spcPct val="100000"/>
              </a:lnSpc>
              <a:spcBef>
                <a:spcPts val="519"/>
              </a:spcBef>
            </a:pP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Fundamento: artigo 37, parágrafo terceiro, inciso I, CF/88. Participação na Administração Públicos dos usuários de serviços públicos.</a:t>
            </a:r>
            <a:endParaRPr b="0" lang="pt-BR" sz="2600" spc="-1" strike="noStrike">
              <a:solidFill>
                <a:srgbClr val="000000"/>
              </a:solidFill>
              <a:latin typeface="Palatino Linotype"/>
            </a:endParaRPr>
          </a:p>
          <a:p>
            <a:pPr>
              <a:lnSpc>
                <a:spcPct val="100000"/>
              </a:lnSpc>
              <a:spcBef>
                <a:spcPts val="519"/>
              </a:spcBef>
            </a:pP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Aplica-se à administração pública direta e indireta da União, dos Estados, do Distrito Federal e dos Municípios.</a:t>
            </a:r>
            <a:endParaRPr b="0" lang="pt-BR" sz="2600" spc="-1" strike="noStrike">
              <a:solidFill>
                <a:srgbClr val="000000"/>
              </a:solidFill>
              <a:latin typeface="Palatino Linotype"/>
            </a:endParaRPr>
          </a:p>
          <a:p>
            <a:pPr>
              <a:lnSpc>
                <a:spcPct val="100000"/>
              </a:lnSpc>
              <a:spcBef>
                <a:spcPts val="519"/>
              </a:spcBef>
            </a:pPr>
            <a:endParaRPr b="0" lang="pt-BR" sz="2600" spc="-1" strike="noStrike">
              <a:solidFill>
                <a:srgbClr val="000000"/>
              </a:solidFill>
              <a:latin typeface="Palatino Linotype"/>
            </a:endParaRPr>
          </a:p>
        </p:txBody>
      </p:sp>
    </p:spTree>
  </p:cSld>
  <p:transition spd="med">
    <p:fade/>
  </p:transition>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TextShape 1"/>
          <p:cNvSpPr txBox="1"/>
          <p:nvPr/>
        </p:nvSpPr>
        <p:spPr>
          <a:xfrm>
            <a:off x="609480" y="704160"/>
            <a:ext cx="10972440" cy="1142640"/>
          </a:xfrm>
          <a:prstGeom prst="rect">
            <a:avLst/>
          </a:prstGeom>
          <a:noFill/>
          <a:ln>
            <a:noFill/>
          </a:ln>
        </p:spPr>
        <p:txBody>
          <a:bodyPr lIns="0" rIns="0" tIns="45000" bIns="0" anchor="ctr"/>
          <a:p>
            <a:pPr algn="ctr">
              <a:lnSpc>
                <a:spcPct val="100000"/>
              </a:lnSpc>
            </a:pPr>
            <a:r>
              <a:rPr b="0" lang="pt-BR" sz="2400" spc="-1" strike="noStrike">
                <a:solidFill>
                  <a:srgbClr val="000000"/>
                </a:solidFill>
                <a:latin typeface="Palatino Linotype"/>
              </a:rPr>
              <a:t>Regulamentação Modelo da Lei 13.460/2017, aprovada pela Rede de Ouvidorias</a:t>
            </a:r>
            <a:endParaRPr b="0" lang="pt-BR" sz="2400" spc="-1" strike="noStrike">
              <a:solidFill>
                <a:srgbClr val="000000"/>
              </a:solidFill>
              <a:latin typeface="Palatino Linotype"/>
            </a:endParaRPr>
          </a:p>
        </p:txBody>
      </p:sp>
      <p:sp>
        <p:nvSpPr>
          <p:cNvPr id="157" name="TextShape 2"/>
          <p:cNvSpPr txBox="1"/>
          <p:nvPr/>
        </p:nvSpPr>
        <p:spPr>
          <a:xfrm>
            <a:off x="609480" y="1935360"/>
            <a:ext cx="10972440" cy="4388760"/>
          </a:xfrm>
          <a:prstGeom prst="rect">
            <a:avLst/>
          </a:prstGeom>
          <a:noFill/>
          <a:ln>
            <a:noFill/>
          </a:ln>
        </p:spPr>
        <p:txBody>
          <a:bodyPr lIns="90000" rIns="90000" tIns="45000" bIns="45000">
            <a:normAutofit/>
          </a:bodyPr>
          <a:p>
            <a:pPr marL="432000" indent="-323640">
              <a:lnSpc>
                <a:spcPct val="100000"/>
              </a:lnSpc>
              <a:spcBef>
                <a:spcPts val="1417"/>
              </a:spcBef>
              <a:buClr>
                <a:srgbClr val="000000"/>
              </a:buClr>
              <a:buSzPct val="45000"/>
              <a:buFont typeface="Wingdings" charset="2"/>
              <a:buChar char=""/>
            </a:pPr>
            <a:r>
              <a:rPr b="0" lang="pt-BR" sz="2600" spc="-1" strike="noStrike">
                <a:solidFill>
                  <a:srgbClr val="000000"/>
                </a:solidFill>
                <a:latin typeface="Palatino Linotype"/>
              </a:rPr>
              <a:t>Art. 11. O </a:t>
            </a:r>
            <a:r>
              <a:rPr b="0" lang="pt-BR" sz="2600" spc="-1" strike="noStrike">
                <a:solidFill>
                  <a:srgbClr val="ff0000"/>
                </a:solidFill>
                <a:latin typeface="Palatino Linotype"/>
              </a:rPr>
              <a:t>elogio</a:t>
            </a:r>
            <a:r>
              <a:rPr b="0" lang="pt-BR" sz="2600" spc="-1" strike="noStrike">
                <a:solidFill>
                  <a:srgbClr val="000000"/>
                </a:solidFill>
                <a:latin typeface="Palatino Linotype"/>
              </a:rPr>
              <a:t> recebido será encaminhado ao agente público que prestou o atendimento ou ao responsável pela prestação do serviço público, bem como às chefias imediatas destes.</a:t>
            </a:r>
            <a:endParaRPr b="0" lang="pt-BR" sz="2600" spc="-1" strike="noStrike">
              <a:solidFill>
                <a:srgbClr val="000000"/>
              </a:solidFill>
              <a:latin typeface="Palatino Linotype"/>
            </a:endParaRPr>
          </a:p>
          <a:p>
            <a:pPr marL="432000" indent="-323640">
              <a:lnSpc>
                <a:spcPct val="100000"/>
              </a:lnSpc>
              <a:spcBef>
                <a:spcPts val="1417"/>
              </a:spcBef>
              <a:buClr>
                <a:srgbClr val="000000"/>
              </a:buClr>
              <a:buSzPct val="45000"/>
              <a:buFont typeface="Wingdings" charset="2"/>
              <a:buChar char=""/>
            </a:pPr>
            <a:r>
              <a:rPr b="0" lang="pt-BR" sz="2600" spc="-1" strike="noStrike">
                <a:solidFill>
                  <a:srgbClr val="000000"/>
                </a:solidFill>
                <a:latin typeface="Palatino Linotype"/>
              </a:rPr>
              <a:t>Parágrafo único. A resposta conclusiva do elogio conterá informação sobre o encaminhamento e cientificação ao agente público ou ao responsável pelo serviço público prestado e às suas chefias imediatas.</a:t>
            </a:r>
            <a:endParaRPr b="0" lang="pt-BR" sz="2600" spc="-1" strike="noStrike">
              <a:solidFill>
                <a:srgbClr val="000000"/>
              </a:solidFill>
              <a:latin typeface="Palatino Linotype"/>
            </a:endParaRPr>
          </a:p>
          <a:p>
            <a:pPr marL="432000" indent="-323640">
              <a:lnSpc>
                <a:spcPct val="100000"/>
              </a:lnSpc>
              <a:spcBef>
                <a:spcPts val="1417"/>
              </a:spcBef>
              <a:buClr>
                <a:srgbClr val="000000"/>
              </a:buClr>
              <a:buSzPct val="45000"/>
              <a:buFont typeface="Wingdings" charset="2"/>
              <a:buChar char=""/>
            </a:pPr>
            <a:r>
              <a:rPr b="0" lang="pt-BR" sz="2600" spc="-1" strike="noStrike">
                <a:solidFill>
                  <a:srgbClr val="000000"/>
                </a:solidFill>
                <a:latin typeface="Palatino Linotype"/>
              </a:rPr>
              <a:t>Art. 12. A </a:t>
            </a:r>
            <a:r>
              <a:rPr b="0" lang="pt-BR" sz="2600" spc="-1" strike="noStrike">
                <a:solidFill>
                  <a:srgbClr val="ff0000"/>
                </a:solidFill>
                <a:latin typeface="Palatino Linotype"/>
              </a:rPr>
              <a:t>reclamação</a:t>
            </a:r>
            <a:r>
              <a:rPr b="0" lang="pt-BR" sz="2600" spc="-1" strike="noStrike">
                <a:solidFill>
                  <a:srgbClr val="000000"/>
                </a:solidFill>
                <a:latin typeface="Palatino Linotype"/>
              </a:rPr>
              <a:t> recebida será encaminhada à autoridade responsável pela prestação do atendimento ou do serviço público.</a:t>
            </a:r>
            <a:endParaRPr b="0" lang="pt-BR" sz="2600" spc="-1" strike="noStrike">
              <a:solidFill>
                <a:srgbClr val="000000"/>
              </a:solidFill>
              <a:latin typeface="Palatino Linotype"/>
            </a:endParaRPr>
          </a:p>
          <a:p>
            <a:pPr marL="432000" indent="-323640">
              <a:lnSpc>
                <a:spcPct val="100000"/>
              </a:lnSpc>
              <a:spcBef>
                <a:spcPts val="1417"/>
              </a:spcBef>
              <a:buClr>
                <a:srgbClr val="000000"/>
              </a:buClr>
              <a:buSzPct val="45000"/>
              <a:buFont typeface="Wingdings" charset="2"/>
              <a:buChar char=""/>
            </a:pPr>
            <a:r>
              <a:rPr b="0" lang="pt-BR" sz="2600" spc="-1" strike="noStrike">
                <a:solidFill>
                  <a:srgbClr val="000000"/>
                </a:solidFill>
                <a:latin typeface="Palatino Linotype"/>
              </a:rPr>
              <a:t>Parágrafo único. A resposta conclusiva da reclamação conterá informação sobre a decisão administrativa final acerca do caso apontado.</a:t>
            </a:r>
            <a:endParaRPr b="0" lang="pt-BR" sz="2600" spc="-1" strike="noStrike">
              <a:solidFill>
                <a:srgbClr val="000000"/>
              </a:solidFill>
              <a:latin typeface="Palatino Linotype"/>
            </a:endParaRPr>
          </a:p>
          <a:p>
            <a:pPr marL="432000" indent="-323640">
              <a:lnSpc>
                <a:spcPct val="100000"/>
              </a:lnSpc>
              <a:spcBef>
                <a:spcPts val="1417"/>
              </a:spcBef>
              <a:buClr>
                <a:srgbClr val="000000"/>
              </a:buClr>
              <a:buSzPct val="45000"/>
              <a:buFont typeface="Wingdings" charset="2"/>
              <a:buChar char=""/>
            </a:pPr>
            <a:r>
              <a:rPr b="0" lang="pt-BR" sz="2600" spc="-1" strike="noStrike">
                <a:solidFill>
                  <a:srgbClr val="000000"/>
                </a:solidFill>
                <a:latin typeface="Palatino Linotype"/>
              </a:rPr>
              <a:t>Art. 13. A </a:t>
            </a:r>
            <a:r>
              <a:rPr b="0" lang="pt-BR" sz="2600" spc="-1" strike="noStrike">
                <a:solidFill>
                  <a:srgbClr val="ff0000"/>
                </a:solidFill>
                <a:latin typeface="Palatino Linotype"/>
              </a:rPr>
              <a:t>sugestão</a:t>
            </a:r>
            <a:r>
              <a:rPr b="0" lang="pt-BR" sz="2600" spc="-1" strike="noStrike">
                <a:solidFill>
                  <a:srgbClr val="000000"/>
                </a:solidFill>
                <a:latin typeface="Palatino Linotype"/>
              </a:rPr>
              <a:t> recebida será encaminhada à autoridade responsável pela prestação do atendimento ou do serviço público que deverá se manifestar acerca da adoção ou não da medida sugerida.</a:t>
            </a:r>
            <a:endParaRPr b="0" lang="pt-BR" sz="2600" spc="-1" strike="noStrike">
              <a:solidFill>
                <a:srgbClr val="000000"/>
              </a:solidFill>
              <a:latin typeface="Palatino Linotype"/>
            </a:endParaRPr>
          </a:p>
          <a:p>
            <a:pPr marL="432000" indent="-323640">
              <a:lnSpc>
                <a:spcPct val="100000"/>
              </a:lnSpc>
              <a:spcBef>
                <a:spcPts val="1417"/>
              </a:spcBef>
              <a:buClr>
                <a:srgbClr val="000000"/>
              </a:buClr>
              <a:buSzPct val="45000"/>
              <a:buFont typeface="Wingdings" charset="2"/>
              <a:buChar char=""/>
            </a:pPr>
            <a:r>
              <a:rPr b="0" lang="pt-BR" sz="2600" spc="-1" strike="noStrike">
                <a:solidFill>
                  <a:srgbClr val="000000"/>
                </a:solidFill>
                <a:latin typeface="Palatino Linotype"/>
              </a:rPr>
              <a:t>Parágrafo único. Caso a medida sugerida seja adotada, a decisão administrativa final informará acerca da forma e dos prazos de sua implantação, bem como dos mecanismos pelos quais o usuário poderá acompanhar a execução da adoção da medida.</a:t>
            </a:r>
            <a:endParaRPr b="0" lang="pt-BR" sz="2600" spc="-1" strike="noStrike">
              <a:solidFill>
                <a:srgbClr val="000000"/>
              </a:solidFill>
              <a:latin typeface="Palatino Linotype"/>
            </a:endParaRPr>
          </a:p>
          <a:p>
            <a:pPr>
              <a:lnSpc>
                <a:spcPct val="100000"/>
              </a:lnSpc>
              <a:spcBef>
                <a:spcPts val="519"/>
              </a:spcBef>
            </a:pPr>
            <a:endParaRPr b="0" lang="pt-BR" sz="2600" spc="-1" strike="noStrike">
              <a:solidFill>
                <a:srgbClr val="000000"/>
              </a:solidFill>
              <a:latin typeface="Palatino Linotype"/>
            </a:endParaRPr>
          </a:p>
        </p:txBody>
      </p:sp>
    </p:spTree>
  </p:cSld>
  <p:transition spd="med">
    <p:fade/>
  </p:transition>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TextShape 1"/>
          <p:cNvSpPr txBox="1"/>
          <p:nvPr/>
        </p:nvSpPr>
        <p:spPr>
          <a:xfrm>
            <a:off x="609480" y="704160"/>
            <a:ext cx="10972440" cy="1142640"/>
          </a:xfrm>
          <a:prstGeom prst="rect">
            <a:avLst/>
          </a:prstGeom>
          <a:noFill/>
          <a:ln>
            <a:noFill/>
          </a:ln>
        </p:spPr>
        <p:txBody>
          <a:bodyPr lIns="0" rIns="0" tIns="45000" bIns="0" anchor="ctr"/>
          <a:p>
            <a:pPr>
              <a:lnSpc>
                <a:spcPct val="100000"/>
              </a:lnSpc>
            </a:pPr>
            <a:r>
              <a:rPr b="0" lang="pt-BR" sz="2400" spc="-1" strike="noStrike">
                <a:solidFill>
                  <a:srgbClr val="000000"/>
                </a:solidFill>
                <a:latin typeface="Palatino Linotype"/>
              </a:rPr>
              <a:t>Regulamentação Modelo da Lei 13.460/2017, aprovada pela Rede de Ouvidorias</a:t>
            </a:r>
            <a:endParaRPr b="0" lang="pt-BR" sz="2400" spc="-1" strike="noStrike">
              <a:solidFill>
                <a:srgbClr val="000000"/>
              </a:solidFill>
              <a:latin typeface="Palatino Linotype"/>
            </a:endParaRPr>
          </a:p>
        </p:txBody>
      </p:sp>
      <p:sp>
        <p:nvSpPr>
          <p:cNvPr id="159" name="TextShape 2"/>
          <p:cNvSpPr txBox="1"/>
          <p:nvPr/>
        </p:nvSpPr>
        <p:spPr>
          <a:xfrm>
            <a:off x="609480" y="1935360"/>
            <a:ext cx="10972440" cy="4388760"/>
          </a:xfrm>
          <a:prstGeom prst="rect">
            <a:avLst/>
          </a:prstGeom>
          <a:noFill/>
          <a:ln>
            <a:noFill/>
          </a:ln>
        </p:spPr>
        <p:txBody>
          <a:bodyPr lIns="90000" rIns="90000" tIns="45000" bIns="45000">
            <a:normAutofit/>
          </a:bodyPr>
          <a:p>
            <a:pPr marL="432000" indent="-323640">
              <a:lnSpc>
                <a:spcPct val="100000"/>
              </a:lnSpc>
              <a:spcBef>
                <a:spcPts val="1417"/>
              </a:spcBef>
              <a:buClr>
                <a:srgbClr val="000000"/>
              </a:buClr>
              <a:buSzPct val="45000"/>
              <a:buFont typeface="Wingdings" charset="2"/>
              <a:buChar char=""/>
            </a:pPr>
            <a:r>
              <a:rPr b="0" lang="pt-BR" sz="2600" spc="-1" strike="noStrike">
                <a:solidFill>
                  <a:srgbClr val="000000"/>
                </a:solidFill>
                <a:latin typeface="Palatino Linotype"/>
              </a:rPr>
              <a:t>Art. 15. A </a:t>
            </a:r>
            <a:r>
              <a:rPr b="0" lang="pt-BR" sz="2600" spc="-1" strike="noStrike">
                <a:solidFill>
                  <a:srgbClr val="ff0000"/>
                </a:solidFill>
                <a:latin typeface="Palatino Linotype"/>
              </a:rPr>
              <a:t>denúncia</a:t>
            </a:r>
            <a:r>
              <a:rPr b="0" lang="pt-BR" sz="2600" spc="-1" strike="noStrike">
                <a:solidFill>
                  <a:srgbClr val="000000"/>
                </a:solidFill>
                <a:latin typeface="Palatino Linotype"/>
              </a:rPr>
              <a:t> recebida será tratada caso contenha elementos mínimos descritivos da irregularidade ou indícios que permitam à administração pública chegar a tais elementos.</a:t>
            </a:r>
            <a:endParaRPr b="0" lang="pt-BR" sz="2600" spc="-1" strike="noStrike">
              <a:solidFill>
                <a:srgbClr val="000000"/>
              </a:solidFill>
              <a:latin typeface="Palatino Linotype"/>
            </a:endParaRPr>
          </a:p>
          <a:p>
            <a:pPr>
              <a:lnSpc>
                <a:spcPct val="100000"/>
              </a:lnSpc>
              <a:spcBef>
                <a:spcPts val="1417"/>
              </a:spcBef>
            </a:pPr>
            <a:endParaRPr b="0" lang="pt-BR" sz="2600" spc="-1" strike="noStrike">
              <a:solidFill>
                <a:srgbClr val="000000"/>
              </a:solidFill>
              <a:latin typeface="Palatino Linotype"/>
            </a:endParaRPr>
          </a:p>
          <a:p>
            <a:pPr marL="432000" indent="-323640">
              <a:lnSpc>
                <a:spcPct val="100000"/>
              </a:lnSpc>
              <a:spcBef>
                <a:spcPts val="1417"/>
              </a:spcBef>
              <a:buClr>
                <a:srgbClr val="000000"/>
              </a:buClr>
              <a:buSzPct val="45000"/>
              <a:buFont typeface="Wingdings" charset="2"/>
              <a:buChar char=""/>
            </a:pPr>
            <a:r>
              <a:rPr b="0" lang="pt-BR" sz="2600" spc="-1" strike="noStrike">
                <a:solidFill>
                  <a:srgbClr val="000000"/>
                </a:solidFill>
                <a:latin typeface="Palatino Linotype"/>
              </a:rPr>
              <a:t>§1º No caso da denúncia, entende-se por conclusiva a resposta que contenha informação sobre o seu encaminhamento aos órgãos apuratórios competentes, sobre os procedimentos a serem adotados e respectivo número que identifique a denúncia junto ao órgão apuratório, ou sobre o seu arquivamento.</a:t>
            </a:r>
            <a:endParaRPr b="0" lang="pt-BR" sz="2600" spc="-1" strike="noStrike">
              <a:solidFill>
                <a:srgbClr val="000000"/>
              </a:solidFill>
              <a:latin typeface="Palatino Linotype"/>
            </a:endParaRPr>
          </a:p>
          <a:p>
            <a:pPr>
              <a:lnSpc>
                <a:spcPct val="100000"/>
              </a:lnSpc>
              <a:spcBef>
                <a:spcPts val="1417"/>
              </a:spcBef>
            </a:pPr>
            <a:endParaRPr b="0" lang="pt-BR" sz="2600" spc="-1" strike="noStrike">
              <a:solidFill>
                <a:srgbClr val="000000"/>
              </a:solidFill>
              <a:latin typeface="Palatino Linotype"/>
            </a:endParaRPr>
          </a:p>
          <a:p>
            <a:pPr marL="432000" indent="-323640">
              <a:lnSpc>
                <a:spcPct val="100000"/>
              </a:lnSpc>
              <a:spcBef>
                <a:spcPts val="1417"/>
              </a:spcBef>
              <a:buClr>
                <a:srgbClr val="000000"/>
              </a:buClr>
              <a:buSzPct val="45000"/>
              <a:buFont typeface="Wingdings" charset="2"/>
              <a:buChar char=""/>
            </a:pPr>
            <a:r>
              <a:rPr b="0" lang="pt-BR" sz="2600" spc="-1" strike="noStrike">
                <a:solidFill>
                  <a:srgbClr val="000000"/>
                </a:solidFill>
                <a:latin typeface="Palatino Linotype"/>
              </a:rPr>
              <a:t>§2º Os órgãos apuratórios administrativos internos encaminharão às ouvidorias o resultado final do procedimento de apuração da denúncia, a fim de dar conhecimento ao manifestante acerca dos desdobramentos de sua manifestação. </a:t>
            </a:r>
            <a:endParaRPr b="0" lang="pt-BR" sz="2600" spc="-1" strike="noStrike">
              <a:solidFill>
                <a:srgbClr val="000000"/>
              </a:solidFill>
              <a:latin typeface="Palatino Linotype"/>
            </a:endParaRPr>
          </a:p>
          <a:p>
            <a:pPr>
              <a:lnSpc>
                <a:spcPct val="100000"/>
              </a:lnSpc>
              <a:spcBef>
                <a:spcPts val="1417"/>
              </a:spcBef>
            </a:pPr>
            <a:endParaRPr b="0" lang="pt-BR" sz="2600" spc="-1" strike="noStrike">
              <a:solidFill>
                <a:srgbClr val="000000"/>
              </a:solidFill>
              <a:latin typeface="Palatino Linotype"/>
            </a:endParaRPr>
          </a:p>
          <a:p>
            <a:pPr marL="432000" indent="-323640">
              <a:lnSpc>
                <a:spcPct val="100000"/>
              </a:lnSpc>
              <a:spcBef>
                <a:spcPts val="1417"/>
              </a:spcBef>
              <a:buClr>
                <a:srgbClr val="000000"/>
              </a:buClr>
              <a:buSzPct val="45000"/>
              <a:buFont typeface="Wingdings" charset="2"/>
              <a:buChar char=""/>
            </a:pPr>
            <a:r>
              <a:rPr b="0" lang="pt-BR" sz="2600" spc="-1" strike="noStrike">
                <a:solidFill>
                  <a:srgbClr val="000000"/>
                </a:solidFill>
                <a:latin typeface="Palatino Linotype"/>
              </a:rPr>
              <a:t>§3º­ As unidades setoriais deverão informar ao órgão central do sistema, quando existente, a ocorrência de denúncia por ato praticado por agente público ocupante de cargo em comissão ou função de confiança, bem como cargo de empresa pública ou sociedade de economia mista que detenham natureza estratégica.</a:t>
            </a:r>
            <a:endParaRPr b="0" lang="pt-BR" sz="2600" spc="-1" strike="noStrike">
              <a:solidFill>
                <a:srgbClr val="000000"/>
              </a:solidFill>
              <a:latin typeface="Palatino Linotype"/>
            </a:endParaRPr>
          </a:p>
          <a:p>
            <a:pPr>
              <a:lnSpc>
                <a:spcPct val="100000"/>
              </a:lnSpc>
              <a:spcBef>
                <a:spcPts val="519"/>
              </a:spcBef>
            </a:pPr>
            <a:endParaRPr b="0" lang="pt-BR" sz="2600" spc="-1" strike="noStrike">
              <a:solidFill>
                <a:srgbClr val="000000"/>
              </a:solidFill>
              <a:latin typeface="Palatino Linotype"/>
            </a:endParaRPr>
          </a:p>
        </p:txBody>
      </p:sp>
    </p:spTree>
  </p:cSld>
  <p:transition spd="med">
    <p:fade/>
  </p:transition>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TextShape 1"/>
          <p:cNvSpPr txBox="1"/>
          <p:nvPr/>
        </p:nvSpPr>
        <p:spPr>
          <a:xfrm>
            <a:off x="609480" y="704160"/>
            <a:ext cx="10972440" cy="1142640"/>
          </a:xfrm>
          <a:prstGeom prst="rect">
            <a:avLst/>
          </a:prstGeom>
          <a:noFill/>
          <a:ln>
            <a:noFill/>
          </a:ln>
        </p:spPr>
        <p:txBody>
          <a:bodyPr lIns="0" rIns="0" tIns="45000" bIns="0" anchor="b">
            <a:normAutofit/>
          </a:bodyPr>
          <a:p>
            <a:pPr algn="just">
              <a:lnSpc>
                <a:spcPct val="100000"/>
              </a:lnSpc>
            </a:pPr>
            <a:r>
              <a:rPr b="1" lang="pt-BR" sz="3800" spc="-1" strike="noStrike">
                <a:solidFill>
                  <a:srgbClr val="455f51"/>
                </a:solidFill>
                <a:latin typeface="Century Gothic"/>
              </a:rPr>
              <a:t>7. CONSELHO DE USUÁRIOS.</a:t>
            </a:r>
            <a:endParaRPr b="0" lang="pt-BR" sz="3800" spc="-1" strike="noStrike">
              <a:solidFill>
                <a:srgbClr val="000000"/>
              </a:solidFill>
              <a:latin typeface="Palatino Linotype"/>
            </a:endParaRPr>
          </a:p>
        </p:txBody>
      </p:sp>
      <p:sp>
        <p:nvSpPr>
          <p:cNvPr id="161" name="TextShape 2"/>
          <p:cNvSpPr txBox="1"/>
          <p:nvPr/>
        </p:nvSpPr>
        <p:spPr>
          <a:xfrm>
            <a:off x="609480" y="1935360"/>
            <a:ext cx="10972440" cy="4388760"/>
          </a:xfrm>
          <a:prstGeom prst="rect">
            <a:avLst/>
          </a:prstGeom>
          <a:noFill/>
          <a:ln>
            <a:noFill/>
          </a:ln>
        </p:spPr>
        <p:txBody>
          <a:bodyPr lIns="90000" rIns="90000" tIns="45000" bIns="45000">
            <a:normAutofit/>
          </a:bodyPr>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 participação dos usuários no acompanhamento da prestação e na avaliação dos serviços públicos será feita por meio de conselhos de usuários.</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Os conselhos de usuários são </a:t>
            </a:r>
            <a:r>
              <a:rPr b="0" lang="pt-BR" sz="2600" spc="-1" strike="noStrike">
                <a:solidFill>
                  <a:srgbClr val="ff0000"/>
                </a:solidFill>
                <a:latin typeface="Palatino Linotype"/>
              </a:rPr>
              <a:t>órgãos consultivos </a:t>
            </a:r>
            <a:r>
              <a:rPr b="0" lang="pt-BR" sz="2600" spc="-1" strike="noStrike">
                <a:solidFill>
                  <a:srgbClr val="000000"/>
                </a:solidFill>
                <a:latin typeface="Palatino Linotype"/>
              </a:rPr>
              <a:t>dotados das seguintes atribuições:</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 - acompanhar a prestação dos serviços;</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 - participar na avaliação dos serviços;</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III - propor melhorias na prestação dos serviços;</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IV - contribuir na definição de diretrizes para o adequado atendimento ao usuário; e</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V - </a:t>
            </a:r>
            <a:r>
              <a:rPr b="0" lang="pt-BR" sz="2600" spc="-1" strike="noStrike">
                <a:solidFill>
                  <a:srgbClr val="0070c0"/>
                </a:solidFill>
                <a:latin typeface="Palatino Linotype"/>
              </a:rPr>
              <a:t>acompanhar e avaliar a atuação do ouvidor</a:t>
            </a:r>
            <a:r>
              <a:rPr b="0" lang="pt-BR" sz="2600" spc="-1" strike="noStrike">
                <a:solidFill>
                  <a:srgbClr val="000000"/>
                </a:solidFill>
                <a:latin typeface="Palatino Linotype"/>
              </a:rPr>
              <a:t>.</a:t>
            </a:r>
            <a:endParaRPr b="0" lang="pt-BR" sz="2600" spc="-1" strike="noStrike">
              <a:solidFill>
                <a:srgbClr val="000000"/>
              </a:solidFill>
              <a:latin typeface="Palatino Linotype"/>
            </a:endParaRPr>
          </a:p>
        </p:txBody>
      </p:sp>
      <p:sp>
        <p:nvSpPr>
          <p:cNvPr id="162"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TextShape 1"/>
          <p:cNvSpPr txBox="1"/>
          <p:nvPr/>
        </p:nvSpPr>
        <p:spPr>
          <a:xfrm>
            <a:off x="609480" y="704160"/>
            <a:ext cx="10972440" cy="1142640"/>
          </a:xfrm>
          <a:prstGeom prst="rect">
            <a:avLst/>
          </a:prstGeom>
          <a:noFill/>
          <a:ln>
            <a:noFill/>
          </a:ln>
        </p:spPr>
        <p:txBody>
          <a:bodyPr lIns="0" rIns="0" tIns="45000" bIns="0" anchor="b">
            <a:normAutofit/>
          </a:bodyPr>
          <a:p>
            <a:pPr algn="just">
              <a:lnSpc>
                <a:spcPct val="100000"/>
              </a:lnSpc>
            </a:pPr>
            <a:r>
              <a:rPr b="1" lang="pt-BR" sz="3800" spc="-1" strike="noStrike">
                <a:solidFill>
                  <a:srgbClr val="455f51"/>
                </a:solidFill>
                <a:latin typeface="Century Gothic"/>
              </a:rPr>
              <a:t>7. CONSELHO DE USUÁRIOS.</a:t>
            </a:r>
            <a:endParaRPr b="0" lang="pt-BR" sz="3800" spc="-1" strike="noStrike">
              <a:solidFill>
                <a:srgbClr val="000000"/>
              </a:solidFill>
              <a:latin typeface="Palatino Linotype"/>
            </a:endParaRPr>
          </a:p>
        </p:txBody>
      </p:sp>
      <p:sp>
        <p:nvSpPr>
          <p:cNvPr id="164" name="TextShape 2"/>
          <p:cNvSpPr txBox="1"/>
          <p:nvPr/>
        </p:nvSpPr>
        <p:spPr>
          <a:xfrm>
            <a:off x="609480" y="1935360"/>
            <a:ext cx="10972440" cy="4388760"/>
          </a:xfrm>
          <a:prstGeom prst="rect">
            <a:avLst/>
          </a:prstGeom>
          <a:noFill/>
          <a:ln>
            <a:noFill/>
          </a:ln>
        </p:spPr>
        <p:txBody>
          <a:bodyPr lIns="90000" rIns="90000" tIns="45000" bIns="45000">
            <a:normAutofit/>
          </a:bodyPr>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Composição: deve observar os critérios de representatividade e pluralidade das partes interessadas, com vistas ao equilíbrio em sua representação.</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 escolha dos representantes será feita em processo aberto ao público e diferenciado por tipo de usuário a ser representado.</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O conselho de usuários poderá ser consultado quanto à indicação do ouvidor.</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Relevante serviço sem remuneração.</a:t>
            </a:r>
            <a:endParaRPr b="0" lang="pt-BR" sz="2600" spc="-1" strike="noStrike">
              <a:solidFill>
                <a:srgbClr val="000000"/>
              </a:solidFill>
              <a:latin typeface="Palatino Linotype"/>
            </a:endParaRPr>
          </a:p>
        </p:txBody>
      </p:sp>
      <p:sp>
        <p:nvSpPr>
          <p:cNvPr id="165"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TextShape 1"/>
          <p:cNvSpPr txBox="1"/>
          <p:nvPr/>
        </p:nvSpPr>
        <p:spPr>
          <a:xfrm>
            <a:off x="609480" y="704160"/>
            <a:ext cx="10972440" cy="1142640"/>
          </a:xfrm>
          <a:prstGeom prst="rect">
            <a:avLst/>
          </a:prstGeom>
          <a:noFill/>
          <a:ln>
            <a:noFill/>
          </a:ln>
        </p:spPr>
        <p:txBody>
          <a:bodyPr lIns="0" rIns="0" tIns="45000" bIns="0" anchor="b">
            <a:normAutofit/>
          </a:bodyPr>
          <a:p>
            <a:pPr algn="just">
              <a:lnSpc>
                <a:spcPct val="100000"/>
              </a:lnSpc>
            </a:pPr>
            <a:r>
              <a:rPr b="1" lang="pt-BR" sz="3800" spc="-1" strike="noStrike">
                <a:solidFill>
                  <a:srgbClr val="455f51"/>
                </a:solidFill>
                <a:latin typeface="Century Gothic"/>
              </a:rPr>
              <a:t>8. AVALIAÇÃO CONTINUADA DOS SERVIÇOS PÚBLICOS.</a:t>
            </a:r>
            <a:endParaRPr b="0" lang="pt-BR" sz="3800" spc="-1" strike="noStrike">
              <a:solidFill>
                <a:srgbClr val="000000"/>
              </a:solidFill>
              <a:latin typeface="Palatino Linotype"/>
            </a:endParaRPr>
          </a:p>
        </p:txBody>
      </p:sp>
      <p:sp>
        <p:nvSpPr>
          <p:cNvPr id="167" name="TextShape 2"/>
          <p:cNvSpPr txBox="1"/>
          <p:nvPr/>
        </p:nvSpPr>
        <p:spPr>
          <a:xfrm>
            <a:off x="609480" y="1935360"/>
            <a:ext cx="10972440" cy="4388760"/>
          </a:xfrm>
          <a:prstGeom prst="rect">
            <a:avLst/>
          </a:prstGeom>
          <a:noFill/>
          <a:ln>
            <a:noFill/>
          </a:ln>
        </p:spPr>
        <p:txBody>
          <a:bodyPr lIns="90000" rIns="90000" tIns="45000" bIns="45000">
            <a:normAutofit/>
          </a:bodyPr>
          <a:p>
            <a:pPr algn="just">
              <a:lnSpc>
                <a:spcPct val="100000"/>
              </a:lnSpc>
              <a:spcBef>
                <a:spcPts val="519"/>
              </a:spcBef>
            </a:pPr>
            <a:r>
              <a:rPr b="0" lang="pt-BR" sz="2600" spc="-1" strike="noStrike">
                <a:solidFill>
                  <a:srgbClr val="000000"/>
                </a:solidFill>
                <a:latin typeface="Palatino Linotype"/>
              </a:rPr>
              <a:t>Os órgãos e entidades públicos deverão avaliar os serviços prestados, atentando para os seguintes aspectos:</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 - satisfação do usuário com o serviço prestado;</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 - qualidade do atendimento prestado ao usuário;</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III - cumprimento dos compromissos e prazos definidos para a prestação dos serviços;</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IV - quantidade de manifestações de usuários; e</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V - medidas adotadas pela administração pública para melhoria e aperfeiçoamento da prestação</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do serviço.</a:t>
            </a:r>
            <a:endParaRPr b="0" lang="pt-BR" sz="2600" spc="-1" strike="noStrike">
              <a:solidFill>
                <a:srgbClr val="000000"/>
              </a:solidFill>
              <a:latin typeface="Palatino Linotype"/>
            </a:endParaRPr>
          </a:p>
        </p:txBody>
      </p:sp>
      <p:sp>
        <p:nvSpPr>
          <p:cNvPr id="168"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TextShape 1"/>
          <p:cNvSpPr txBox="1"/>
          <p:nvPr/>
        </p:nvSpPr>
        <p:spPr>
          <a:xfrm>
            <a:off x="609480" y="704160"/>
            <a:ext cx="10972440" cy="1142640"/>
          </a:xfrm>
          <a:prstGeom prst="rect">
            <a:avLst/>
          </a:prstGeom>
          <a:noFill/>
          <a:ln>
            <a:noFill/>
          </a:ln>
        </p:spPr>
        <p:txBody>
          <a:bodyPr lIns="0" rIns="0" tIns="45000" bIns="0" anchor="b">
            <a:normAutofit/>
          </a:bodyPr>
          <a:p>
            <a:pPr algn="just">
              <a:lnSpc>
                <a:spcPct val="100000"/>
              </a:lnSpc>
            </a:pPr>
            <a:r>
              <a:rPr b="1" lang="pt-BR" sz="3800" spc="-1" strike="noStrike">
                <a:solidFill>
                  <a:srgbClr val="455f51"/>
                </a:solidFill>
                <a:latin typeface="Century Gothic"/>
              </a:rPr>
              <a:t>8. AVALIAÇÃO CONTINUADA DOS SERVIÇOS PÚBLICOS.</a:t>
            </a:r>
            <a:endParaRPr b="0" lang="pt-BR" sz="3800" spc="-1" strike="noStrike">
              <a:solidFill>
                <a:srgbClr val="000000"/>
              </a:solidFill>
              <a:latin typeface="Palatino Linotype"/>
            </a:endParaRPr>
          </a:p>
        </p:txBody>
      </p:sp>
      <p:sp>
        <p:nvSpPr>
          <p:cNvPr id="170" name="TextShape 2"/>
          <p:cNvSpPr txBox="1"/>
          <p:nvPr/>
        </p:nvSpPr>
        <p:spPr>
          <a:xfrm>
            <a:off x="609480" y="1935360"/>
            <a:ext cx="10972440" cy="4388760"/>
          </a:xfrm>
          <a:prstGeom prst="rect">
            <a:avLst/>
          </a:prstGeom>
          <a:noFill/>
          <a:ln>
            <a:noFill/>
          </a:ln>
        </p:spPr>
        <p:txBody>
          <a:bodyPr lIns="90000" rIns="90000" tIns="45000" bIns="45000">
            <a:normAutofit/>
          </a:bodyPr>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Pesquisa de satisfação ( no mín. 1x por ano).</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Publicação na internet (incluindo ranking de incidência reclamação).</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Regulamento específico disporá sobre a avaliação da efetividade e níveis de satisfação. </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p:txBody>
      </p:sp>
      <p:sp>
        <p:nvSpPr>
          <p:cNvPr id="171"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TextShape 1"/>
          <p:cNvSpPr txBox="1"/>
          <p:nvPr/>
        </p:nvSpPr>
        <p:spPr>
          <a:xfrm>
            <a:off x="609480" y="704160"/>
            <a:ext cx="10972440" cy="1142640"/>
          </a:xfrm>
          <a:prstGeom prst="rect">
            <a:avLst/>
          </a:prstGeom>
          <a:noFill/>
          <a:ln>
            <a:noFill/>
          </a:ln>
        </p:spPr>
        <p:txBody>
          <a:bodyPr lIns="0" rIns="0" tIns="45000" bIns="0" anchor="b">
            <a:normAutofit/>
          </a:bodyPr>
          <a:p>
            <a:pPr algn="just">
              <a:lnSpc>
                <a:spcPct val="100000"/>
              </a:lnSpc>
            </a:pPr>
            <a:r>
              <a:rPr b="1" lang="pt-BR" sz="3800" spc="-1" strike="noStrike">
                <a:solidFill>
                  <a:srgbClr val="455f51"/>
                </a:solidFill>
                <a:latin typeface="Century Gothic"/>
              </a:rPr>
              <a:t>9. VIGÊNCIA DA LEI.</a:t>
            </a:r>
            <a:endParaRPr b="0" lang="pt-BR" sz="3800" spc="-1" strike="noStrike">
              <a:solidFill>
                <a:srgbClr val="000000"/>
              </a:solidFill>
              <a:latin typeface="Palatino Linotype"/>
            </a:endParaRPr>
          </a:p>
        </p:txBody>
      </p:sp>
      <p:sp>
        <p:nvSpPr>
          <p:cNvPr id="173" name="TextShape 2"/>
          <p:cNvSpPr txBox="1"/>
          <p:nvPr/>
        </p:nvSpPr>
        <p:spPr>
          <a:xfrm>
            <a:off x="609480" y="1935360"/>
            <a:ext cx="10972440" cy="4388760"/>
          </a:xfrm>
          <a:prstGeom prst="rect">
            <a:avLst/>
          </a:prstGeom>
          <a:noFill/>
          <a:ln>
            <a:noFill/>
          </a:ln>
        </p:spPr>
        <p:txBody>
          <a:bodyPr lIns="90000" rIns="90000" tIns="45000" bIns="45000">
            <a:normAutofit/>
          </a:bodyPr>
          <a:p>
            <a:pPr algn="just">
              <a:lnSpc>
                <a:spcPct val="100000"/>
              </a:lnSpc>
              <a:spcBef>
                <a:spcPts val="519"/>
              </a:spcBef>
            </a:pPr>
            <a:r>
              <a:rPr b="0" lang="pt-BR" sz="2600" spc="-1" strike="noStrike">
                <a:solidFill>
                  <a:srgbClr val="000000"/>
                </a:solidFill>
                <a:latin typeface="Palatino Linotype"/>
              </a:rPr>
              <a:t>A Lei nº 13.460/2017 entra em vigor, a contar da sua publicação, em:</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 – 365 dias para a União, os Estados, o Distrito Federal e os Municípios com mais de 500 mil habitantes;</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 – 540 dias para os Municípios entre 100 mil e 500 mil habitantes; e</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III – 720 dias para os Municípios com menos de 100 mil habitantes.</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Publicação em 27/06/2017.</a:t>
            </a:r>
            <a:endParaRPr b="0" lang="pt-BR" sz="2600" spc="-1" strike="noStrike">
              <a:solidFill>
                <a:srgbClr val="000000"/>
              </a:solidFill>
              <a:latin typeface="Palatino Linotype"/>
            </a:endParaRPr>
          </a:p>
        </p:txBody>
      </p:sp>
      <p:sp>
        <p:nvSpPr>
          <p:cNvPr id="174"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TextShape 1"/>
          <p:cNvSpPr txBox="1"/>
          <p:nvPr/>
        </p:nvSpPr>
        <p:spPr>
          <a:xfrm>
            <a:off x="609480" y="704160"/>
            <a:ext cx="10972440" cy="1142640"/>
          </a:xfrm>
          <a:prstGeom prst="rect">
            <a:avLst/>
          </a:prstGeom>
          <a:noFill/>
          <a:ln>
            <a:noFill/>
          </a:ln>
        </p:spPr>
        <p:txBody>
          <a:bodyPr lIns="0" rIns="0" tIns="45000" bIns="0" anchor="b">
            <a:normAutofit/>
          </a:bodyPr>
          <a:p>
            <a:pPr>
              <a:lnSpc>
                <a:spcPct val="100000"/>
              </a:lnSpc>
            </a:pPr>
            <a:r>
              <a:rPr b="1" lang="pt-BR" sz="3800" spc="-1" strike="noStrike">
                <a:solidFill>
                  <a:srgbClr val="455f51"/>
                </a:solidFill>
                <a:latin typeface="Century Gothic"/>
              </a:rPr>
              <a:t>1. NOÇÕES GERAIS DA LEI Nº 13.460/2017.</a:t>
            </a:r>
            <a:endParaRPr b="0" lang="pt-BR" sz="3800" spc="-1" strike="noStrike">
              <a:solidFill>
                <a:srgbClr val="000000"/>
              </a:solidFill>
              <a:latin typeface="Palatino Linotype"/>
            </a:endParaRPr>
          </a:p>
        </p:txBody>
      </p:sp>
      <p:sp>
        <p:nvSpPr>
          <p:cNvPr id="106" name="TextShape 2"/>
          <p:cNvSpPr txBox="1"/>
          <p:nvPr/>
        </p:nvSpPr>
        <p:spPr>
          <a:xfrm>
            <a:off x="609480" y="1935360"/>
            <a:ext cx="10972440" cy="4388760"/>
          </a:xfrm>
          <a:prstGeom prst="rect">
            <a:avLst/>
          </a:prstGeom>
          <a:noFill/>
          <a:ln>
            <a:noFill/>
          </a:ln>
        </p:spPr>
        <p:txBody>
          <a:bodyPr lIns="90000" rIns="90000" tIns="45000" bIns="45000"/>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 Lei nº 13.467/2017 e a não exclusão de direitos previstos em outras leis.</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Ex: além das regras previstas na Lei nº 13.460/2017, as universidades públicas terão que continuar cumprindo as normas regulamentadoras do MEC.</a:t>
            </a:r>
            <a:endParaRPr b="0" lang="pt-BR" sz="2600" spc="-1" strike="noStrike">
              <a:solidFill>
                <a:srgbClr val="000000"/>
              </a:solidFill>
              <a:latin typeface="Palatino Linotype"/>
            </a:endParaRPr>
          </a:p>
          <a:p>
            <a:pPr>
              <a:lnSpc>
                <a:spcPct val="100000"/>
              </a:lnSpc>
              <a:spcBef>
                <a:spcPts val="519"/>
              </a:spcBef>
            </a:pP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Aplicação subsidiária a serviços públicos prestados por particular.</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Ex.: cartórios de notas; hospitais particulares que prestem serviços ao Sistema Único de Saúde.</a:t>
            </a:r>
            <a:endParaRPr b="0" lang="pt-BR" sz="2600" spc="-1" strike="noStrike">
              <a:solidFill>
                <a:srgbClr val="000000"/>
              </a:solidFill>
              <a:latin typeface="Palatino Linotype"/>
            </a:endParaRPr>
          </a:p>
        </p:txBody>
      </p:sp>
      <p:sp>
        <p:nvSpPr>
          <p:cNvPr id="107"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xtShape 1"/>
          <p:cNvSpPr txBox="1"/>
          <p:nvPr/>
        </p:nvSpPr>
        <p:spPr>
          <a:xfrm>
            <a:off x="609480" y="704160"/>
            <a:ext cx="10972440" cy="1142640"/>
          </a:xfrm>
          <a:prstGeom prst="rect">
            <a:avLst/>
          </a:prstGeom>
          <a:noFill/>
          <a:ln>
            <a:noFill/>
          </a:ln>
        </p:spPr>
        <p:txBody>
          <a:bodyPr lIns="0" rIns="0" tIns="45000" bIns="0" anchor="b">
            <a:normAutofit/>
          </a:bodyPr>
          <a:p>
            <a:pPr>
              <a:lnSpc>
                <a:spcPct val="100000"/>
              </a:lnSpc>
            </a:pPr>
            <a:r>
              <a:rPr b="1" lang="pt-BR" sz="3800" spc="-1" strike="noStrike">
                <a:solidFill>
                  <a:srgbClr val="455f51"/>
                </a:solidFill>
                <a:latin typeface="Century Gothic"/>
              </a:rPr>
              <a:t>2. DEFINIÇÕES.</a:t>
            </a:r>
            <a:endParaRPr b="0" lang="pt-BR" sz="3800" spc="-1" strike="noStrike">
              <a:solidFill>
                <a:srgbClr val="000000"/>
              </a:solidFill>
              <a:latin typeface="Palatino Linotype"/>
            </a:endParaRPr>
          </a:p>
        </p:txBody>
      </p:sp>
      <p:sp>
        <p:nvSpPr>
          <p:cNvPr id="109" name="TextShape 2"/>
          <p:cNvSpPr txBox="1"/>
          <p:nvPr/>
        </p:nvSpPr>
        <p:spPr>
          <a:xfrm>
            <a:off x="609480" y="1935360"/>
            <a:ext cx="10972440" cy="4388760"/>
          </a:xfrm>
          <a:prstGeom prst="rect">
            <a:avLst/>
          </a:prstGeom>
          <a:noFill/>
          <a:ln>
            <a:noFill/>
          </a:ln>
        </p:spPr>
        <p:txBody>
          <a:bodyPr lIns="90000" rIns="90000" tIns="45000" bIns="45000">
            <a:normAutofit/>
          </a:bodyPr>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Usuário: é a pessoa (física ou jurídica) que se beneficia ou utiliza, efetiva ou potencialmente, do serviço público.</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Serviço público: atividade administrativa ou de prestação direta ou indireta de bens ou serviços à população, exercida por órgão ou entidade da administração pública.</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Administração Pública: qualquer órgão ou entidade da administração pública de qualquer dos Poderes da União, dos Estados, do Distrito Federal e dos Municípios.</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Agente público: Quem exerce cargo, emprego ou função pública, de natureza civil ou militar, ainda que transitoriamente ou sem remuneração.</a:t>
            </a:r>
            <a:endParaRPr b="0" lang="pt-BR" sz="2600" spc="-1" strike="noStrike">
              <a:solidFill>
                <a:srgbClr val="000000"/>
              </a:solidFill>
              <a:latin typeface="Palatino Linotype"/>
            </a:endParaRPr>
          </a:p>
        </p:txBody>
      </p:sp>
      <p:sp>
        <p:nvSpPr>
          <p:cNvPr id="110"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TextShape 1"/>
          <p:cNvSpPr txBox="1"/>
          <p:nvPr/>
        </p:nvSpPr>
        <p:spPr>
          <a:xfrm>
            <a:off x="609480" y="704160"/>
            <a:ext cx="10972440" cy="1142640"/>
          </a:xfrm>
          <a:prstGeom prst="rect">
            <a:avLst/>
          </a:prstGeom>
          <a:noFill/>
          <a:ln>
            <a:noFill/>
          </a:ln>
        </p:spPr>
        <p:txBody>
          <a:bodyPr lIns="0" rIns="0" tIns="45000" bIns="0" anchor="b">
            <a:normAutofit/>
          </a:bodyPr>
          <a:p>
            <a:pPr>
              <a:lnSpc>
                <a:spcPct val="100000"/>
              </a:lnSpc>
            </a:pPr>
            <a:r>
              <a:rPr b="1" lang="pt-BR" sz="3800" spc="-1" strike="noStrike">
                <a:solidFill>
                  <a:srgbClr val="455f51"/>
                </a:solidFill>
                <a:latin typeface="Century Gothic"/>
              </a:rPr>
              <a:t>2. DEFINIÇÕES.</a:t>
            </a:r>
            <a:endParaRPr b="0" lang="pt-BR" sz="3800" spc="-1" strike="noStrike">
              <a:solidFill>
                <a:srgbClr val="000000"/>
              </a:solidFill>
              <a:latin typeface="Palatino Linotype"/>
            </a:endParaRPr>
          </a:p>
        </p:txBody>
      </p:sp>
      <p:sp>
        <p:nvSpPr>
          <p:cNvPr id="112" name="TextShape 2"/>
          <p:cNvSpPr txBox="1"/>
          <p:nvPr/>
        </p:nvSpPr>
        <p:spPr>
          <a:xfrm>
            <a:off x="609480" y="1935360"/>
            <a:ext cx="10972440" cy="4388760"/>
          </a:xfrm>
          <a:prstGeom prst="rect">
            <a:avLst/>
          </a:prstGeom>
          <a:noFill/>
          <a:ln>
            <a:noFill/>
          </a:ln>
        </p:spPr>
        <p:txBody>
          <a:bodyPr lIns="90000" rIns="90000" tIns="45000" bIns="45000">
            <a:normAutofit/>
          </a:bodyPr>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Manifestações: reclamações, denúncias, sugestões, elogios e demais pronunciamentos feitos pelos usuários que tenham como assunto a prestação de serviços públicos e a conduta de agentes públicos na prestação e fiscalização de tais serviços.</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Acesso do usuário a informações: Lei nº 12.527/2011. Funcionamento do SIC no âmbito da UFAL.</a:t>
            </a:r>
            <a:endParaRPr b="0" lang="pt-BR" sz="2600" spc="-1" strike="noStrike">
              <a:solidFill>
                <a:srgbClr val="000000"/>
              </a:solidFill>
              <a:latin typeface="Palatino Linotype"/>
            </a:endParaRPr>
          </a:p>
          <a:p>
            <a:pPr algn="just">
              <a:lnSpc>
                <a:spcPct val="100000"/>
              </a:lnSpc>
              <a:spcBef>
                <a:spcPts val="519"/>
              </a:spcBef>
            </a:pP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Quadro geral dos serviços públicos: publicação de relatórios contendo todos os serviços públicos que são prestados, devendo ser especificados os órgãos ou entidades responsáveis por sua realização e a autoridade administrativa a quem estão subordinados ou vinculados. Publicação por cada um dos três Poderes ou esfera de Governo.</a:t>
            </a:r>
            <a:endParaRPr b="0" lang="pt-BR" sz="2600" spc="-1" strike="noStrike">
              <a:solidFill>
                <a:srgbClr val="000000"/>
              </a:solidFill>
              <a:latin typeface="Palatino Linotype"/>
            </a:endParaRPr>
          </a:p>
        </p:txBody>
      </p:sp>
      <p:sp>
        <p:nvSpPr>
          <p:cNvPr id="113"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TextShape 1"/>
          <p:cNvSpPr txBox="1"/>
          <p:nvPr/>
        </p:nvSpPr>
        <p:spPr>
          <a:xfrm>
            <a:off x="609480" y="704160"/>
            <a:ext cx="10972440" cy="1142640"/>
          </a:xfrm>
          <a:prstGeom prst="rect">
            <a:avLst/>
          </a:prstGeom>
          <a:noFill/>
          <a:ln>
            <a:noFill/>
          </a:ln>
        </p:spPr>
        <p:txBody>
          <a:bodyPr lIns="0" rIns="0" tIns="45000" bIns="0" anchor="b"/>
          <a:p>
            <a:pPr>
              <a:lnSpc>
                <a:spcPct val="100000"/>
              </a:lnSpc>
            </a:pPr>
            <a:r>
              <a:rPr b="1" lang="pt-BR" sz="2800" spc="-1" strike="noStrike">
                <a:solidFill>
                  <a:srgbClr val="455f51"/>
                </a:solidFill>
                <a:latin typeface="Century Gothic"/>
              </a:rPr>
              <a:t>3. PRINCÍPIOS PARA A PRESTAÇÃO DOS SERVIÇOS PÚBLICOS E ATENDIMENTO AOS USUÁRIOS.</a:t>
            </a:r>
            <a:endParaRPr b="0" lang="pt-BR" sz="2800" spc="-1" strike="noStrike">
              <a:solidFill>
                <a:srgbClr val="000000"/>
              </a:solidFill>
              <a:latin typeface="Palatino Linotype"/>
            </a:endParaRPr>
          </a:p>
        </p:txBody>
      </p:sp>
      <p:sp>
        <p:nvSpPr>
          <p:cNvPr id="115" name="TextShape 2"/>
          <p:cNvSpPr txBox="1"/>
          <p:nvPr/>
        </p:nvSpPr>
        <p:spPr>
          <a:xfrm>
            <a:off x="609480" y="1935360"/>
            <a:ext cx="10972440" cy="4388760"/>
          </a:xfrm>
          <a:prstGeom prst="rect">
            <a:avLst/>
          </a:prstGeom>
          <a:noFill/>
          <a:ln>
            <a:noFill/>
          </a:ln>
        </p:spPr>
        <p:txBody>
          <a:bodyPr lIns="90000" rIns="90000" tIns="45000" bIns="45000"/>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Regularidade.</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Continuidade.</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Efetividade.</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Segurança.</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Atualidade.</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Generalidade.</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Transparência.</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Cortesia.</a:t>
            </a:r>
            <a:endParaRPr b="0" lang="pt-BR" sz="2600" spc="-1" strike="noStrike">
              <a:solidFill>
                <a:srgbClr val="000000"/>
              </a:solidFill>
              <a:latin typeface="Palatino Linotype"/>
            </a:endParaRPr>
          </a:p>
        </p:txBody>
      </p:sp>
      <p:sp>
        <p:nvSpPr>
          <p:cNvPr id="116"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TextShape 1"/>
          <p:cNvSpPr txBox="1"/>
          <p:nvPr/>
        </p:nvSpPr>
        <p:spPr>
          <a:xfrm>
            <a:off x="609480" y="704160"/>
            <a:ext cx="10972440" cy="1142640"/>
          </a:xfrm>
          <a:prstGeom prst="rect">
            <a:avLst/>
          </a:prstGeom>
          <a:noFill/>
          <a:ln>
            <a:noFill/>
          </a:ln>
        </p:spPr>
        <p:txBody>
          <a:bodyPr lIns="0" rIns="0" tIns="45000" bIns="0" anchor="b">
            <a:normAutofit/>
          </a:bodyPr>
          <a:p>
            <a:pPr>
              <a:lnSpc>
                <a:spcPct val="100000"/>
              </a:lnSpc>
            </a:pPr>
            <a:r>
              <a:rPr b="1" lang="pt-BR" sz="3800" spc="-1" strike="noStrike">
                <a:solidFill>
                  <a:srgbClr val="455f51"/>
                </a:solidFill>
                <a:latin typeface="Century Gothic"/>
              </a:rPr>
              <a:t>4. DIREITOS E DEVERES DO USUÁRIO.</a:t>
            </a:r>
            <a:endParaRPr b="0" lang="pt-BR" sz="3800" spc="-1" strike="noStrike">
              <a:solidFill>
                <a:srgbClr val="000000"/>
              </a:solidFill>
              <a:latin typeface="Palatino Linotype"/>
            </a:endParaRPr>
          </a:p>
        </p:txBody>
      </p:sp>
      <p:sp>
        <p:nvSpPr>
          <p:cNvPr id="118" name="TextShape 2"/>
          <p:cNvSpPr txBox="1"/>
          <p:nvPr/>
        </p:nvSpPr>
        <p:spPr>
          <a:xfrm>
            <a:off x="609480" y="1935360"/>
            <a:ext cx="10972440" cy="4388760"/>
          </a:xfrm>
          <a:prstGeom prst="rect">
            <a:avLst/>
          </a:prstGeom>
          <a:noFill/>
          <a:ln>
            <a:noFill/>
          </a:ln>
        </p:spPr>
        <p:txBody>
          <a:bodyPr lIns="90000" rIns="90000" tIns="45000" bIns="45000">
            <a:normAutofit/>
          </a:bodyPr>
          <a:p>
            <a:pPr>
              <a:lnSpc>
                <a:spcPct val="100000"/>
              </a:lnSpc>
              <a:spcBef>
                <a:spcPts val="519"/>
              </a:spcBef>
            </a:pPr>
            <a:r>
              <a:rPr b="0" lang="pt-BR" sz="2600" spc="-1" strike="noStrike">
                <a:solidFill>
                  <a:srgbClr val="000000"/>
                </a:solidFill>
                <a:latin typeface="Palatino Linotype"/>
              </a:rPr>
              <a:t>Diretrizes:</a:t>
            </a:r>
            <a:endParaRPr b="0" lang="pt-BR" sz="2600" spc="-1" strike="noStrike">
              <a:solidFill>
                <a:srgbClr val="000000"/>
              </a:solidFill>
              <a:latin typeface="Palatino Linotype"/>
            </a:endParaRPr>
          </a:p>
          <a:p>
            <a:pPr marL="274320" indent="-273960" algn="just">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O usuário de serviço público tem direito à adequada prestação dos serviços, devendo os agentes públicos e prestadores de serviços públicos observar as seguintes diretrizes:</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 - urbanidade, respeito, acessibilidade e cortesia no atendimento aos usuários;</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 - presunção de boa-fé do usuário;</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III - atendimento por ordem de chegada, ressalvados casos de urgência e aqueles em que houver possibilidade de agendamento, asseguradas as prioridades legais às pessoas com deficiência, aos idosos, às gestantes, às lactantes e às pessoas acompanhadas por crianças de colo;</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IV - adequação entre meios e fins, vedada a imposição de exigências, obrigações, restrições e sanções não previstas na legislação;</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V - igualdade no tratamento aos usuários, vedado qualquer tipo de discriminação;</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VI - cumprimento de prazos e normas procedimentais;</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VII - definição, publicidade e observância de horários e normas compatíveis com o bom atendimento ao usuário;</a:t>
            </a:r>
            <a:endParaRPr b="0" lang="pt-BR" sz="2600" spc="-1" strike="noStrike">
              <a:solidFill>
                <a:srgbClr val="000000"/>
              </a:solidFill>
              <a:latin typeface="Palatino Linotype"/>
            </a:endParaRPr>
          </a:p>
        </p:txBody>
      </p:sp>
      <p:sp>
        <p:nvSpPr>
          <p:cNvPr id="119"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TextShape 1"/>
          <p:cNvSpPr txBox="1"/>
          <p:nvPr/>
        </p:nvSpPr>
        <p:spPr>
          <a:xfrm>
            <a:off x="609480" y="704160"/>
            <a:ext cx="10972440" cy="1142640"/>
          </a:xfrm>
          <a:prstGeom prst="rect">
            <a:avLst/>
          </a:prstGeom>
          <a:noFill/>
          <a:ln>
            <a:noFill/>
          </a:ln>
        </p:spPr>
        <p:txBody>
          <a:bodyPr lIns="0" rIns="0" tIns="45000" bIns="0" anchor="b">
            <a:normAutofit/>
          </a:bodyPr>
          <a:p>
            <a:pPr>
              <a:lnSpc>
                <a:spcPct val="100000"/>
              </a:lnSpc>
            </a:pPr>
            <a:r>
              <a:rPr b="1" lang="pt-BR" sz="3800" spc="-1" strike="noStrike">
                <a:solidFill>
                  <a:srgbClr val="455f51"/>
                </a:solidFill>
                <a:latin typeface="Century Gothic"/>
              </a:rPr>
              <a:t>4. DIREITOS E DEVERES DO USUÁRIO.</a:t>
            </a:r>
            <a:endParaRPr b="0" lang="pt-BR" sz="3800" spc="-1" strike="noStrike">
              <a:solidFill>
                <a:srgbClr val="000000"/>
              </a:solidFill>
              <a:latin typeface="Palatino Linotype"/>
            </a:endParaRPr>
          </a:p>
        </p:txBody>
      </p:sp>
      <p:sp>
        <p:nvSpPr>
          <p:cNvPr id="121" name="TextShape 2"/>
          <p:cNvSpPr txBox="1"/>
          <p:nvPr/>
        </p:nvSpPr>
        <p:spPr>
          <a:xfrm>
            <a:off x="609480" y="1935360"/>
            <a:ext cx="10972440" cy="4388760"/>
          </a:xfrm>
          <a:prstGeom prst="rect">
            <a:avLst/>
          </a:prstGeom>
          <a:noFill/>
          <a:ln>
            <a:noFill/>
          </a:ln>
        </p:spPr>
        <p:txBody>
          <a:bodyPr lIns="90000" rIns="90000" tIns="45000" bIns="45000">
            <a:normAutofit/>
          </a:bodyPr>
          <a:p>
            <a:pPr>
              <a:lnSpc>
                <a:spcPct val="100000"/>
              </a:lnSpc>
              <a:spcBef>
                <a:spcPts val="519"/>
              </a:spcBef>
            </a:pPr>
            <a:r>
              <a:rPr b="0" lang="pt-BR" sz="2600" spc="-1" strike="noStrike">
                <a:solidFill>
                  <a:srgbClr val="000000"/>
                </a:solidFill>
                <a:latin typeface="Palatino Linotype"/>
              </a:rPr>
              <a:t>Diretrizes:</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VIII - adoção de medidas visando a proteção à saúde e a segurança dos usuários;</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IX - autenticação de documentos pelo próprio agente público, à vista dos originais apresentados pelo usuário, vedada a exigência de reconhecimento de firma, salvo em caso de</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dúvida de autenticidade;</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X - manutenção de instalações salubres, seguras, sinalizadas, acessíveis e adequadas ao serviço e ao atendimento;</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XI - eliminação de formalidades e de exigências cujo custo econômico ou social seja superior ao risco envolvido;</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XII - observância dos códigos de ética ou de conduta aplicáveis às várias categorias de agentes públicos;</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XIII - aplicação de soluções tecnológicas que visem a simplificar processos e procedimentos de atendimento ao usuário e a propiciar melhores condições para o compartilhamento das</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informações;</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XIV - utilização de linguagem simples e compreensível, evitando o uso de siglas, jargões e estrangeirismos; e</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u="sng">
                <a:solidFill>
                  <a:srgbClr val="000000"/>
                </a:solidFill>
                <a:uFillTx/>
                <a:latin typeface="Palatino Linotype"/>
              </a:rPr>
              <a:t>XV - vedação da exigência de nova prova sobre fato já comprovado em documentação válida apresentada.</a:t>
            </a:r>
            <a:endParaRPr b="0" lang="pt-BR" sz="2600" spc="-1" strike="noStrike">
              <a:solidFill>
                <a:srgbClr val="000000"/>
              </a:solidFill>
              <a:latin typeface="Palatino Linotype"/>
            </a:endParaRPr>
          </a:p>
        </p:txBody>
      </p:sp>
      <p:sp>
        <p:nvSpPr>
          <p:cNvPr id="122"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TextShape 1"/>
          <p:cNvSpPr txBox="1"/>
          <p:nvPr/>
        </p:nvSpPr>
        <p:spPr>
          <a:xfrm>
            <a:off x="609480" y="704160"/>
            <a:ext cx="10972440" cy="1142640"/>
          </a:xfrm>
          <a:prstGeom prst="rect">
            <a:avLst/>
          </a:prstGeom>
          <a:noFill/>
          <a:ln>
            <a:noFill/>
          </a:ln>
        </p:spPr>
        <p:txBody>
          <a:bodyPr lIns="0" rIns="0" tIns="45000" bIns="0" anchor="b">
            <a:normAutofit/>
          </a:bodyPr>
          <a:p>
            <a:pPr>
              <a:lnSpc>
                <a:spcPct val="100000"/>
              </a:lnSpc>
            </a:pPr>
            <a:r>
              <a:rPr b="1" lang="pt-BR" sz="3800" spc="-1" strike="noStrike">
                <a:solidFill>
                  <a:srgbClr val="455f51"/>
                </a:solidFill>
                <a:latin typeface="Century Gothic"/>
              </a:rPr>
              <a:t>4. DIREITOS E DEVERES DO USUÁRIO.</a:t>
            </a:r>
            <a:endParaRPr b="0" lang="pt-BR" sz="3800" spc="-1" strike="noStrike">
              <a:solidFill>
                <a:srgbClr val="000000"/>
              </a:solidFill>
              <a:latin typeface="Palatino Linotype"/>
            </a:endParaRPr>
          </a:p>
        </p:txBody>
      </p:sp>
      <p:sp>
        <p:nvSpPr>
          <p:cNvPr id="124" name="TextShape 2"/>
          <p:cNvSpPr txBox="1"/>
          <p:nvPr/>
        </p:nvSpPr>
        <p:spPr>
          <a:xfrm>
            <a:off x="609480" y="1935360"/>
            <a:ext cx="10972440" cy="4388760"/>
          </a:xfrm>
          <a:prstGeom prst="rect">
            <a:avLst/>
          </a:prstGeom>
          <a:noFill/>
          <a:ln>
            <a:noFill/>
          </a:ln>
        </p:spPr>
        <p:txBody>
          <a:bodyPr lIns="90000" rIns="90000" tIns="45000" bIns="45000">
            <a:normAutofit/>
          </a:bodyPr>
          <a:p>
            <a:pPr>
              <a:lnSpc>
                <a:spcPct val="100000"/>
              </a:lnSpc>
              <a:spcBef>
                <a:spcPts val="519"/>
              </a:spcBef>
            </a:pPr>
            <a:r>
              <a:rPr b="0" lang="pt-BR" sz="2600" spc="-1" strike="noStrike">
                <a:solidFill>
                  <a:srgbClr val="000000"/>
                </a:solidFill>
                <a:latin typeface="Palatino Linotype"/>
              </a:rPr>
              <a:t>Direitos básicos do usuário:</a:t>
            </a:r>
            <a:endParaRPr b="0" lang="pt-BR" sz="2600" spc="-1" strike="noStrike">
              <a:solidFill>
                <a:srgbClr val="000000"/>
              </a:solidFill>
              <a:latin typeface="Palatino Linotype"/>
            </a:endParaRPr>
          </a:p>
          <a:p>
            <a:pPr>
              <a:lnSpc>
                <a:spcPct val="100000"/>
              </a:lnSpc>
              <a:spcBef>
                <a:spcPts val="519"/>
              </a:spcBef>
            </a:pP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 - participação no acompanhamento da prestação e na avaliação dos serviços;</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 - obtenção e utilização dos serviços com liberdade de escolha entre os meios oferecidos e</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sem discriminação;</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III - acesso e obtenção de informações relativas à sua pessoa constantes de registros ou bancos</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de dados, observado o art. 5º, X, da CF/88 e a Lei de Acesso à Informação (Lei nº 12.527/2011);</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IV - proteção de suas informações pessoais, nos termos da Lei de Acesso à Informação;</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V - atuação integrada e sistêmica na expedição de atestados, certidões e documentos</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comprobatórios de regularidade; e</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VI - obtenção de informações precisas e de fácil acesso nos locais de prestação do serviço,</a:t>
            </a:r>
            <a:endParaRPr b="0" lang="pt-BR" sz="2600" spc="-1" strike="noStrike">
              <a:solidFill>
                <a:srgbClr val="000000"/>
              </a:solidFill>
              <a:latin typeface="Palatino Linotype"/>
            </a:endParaRPr>
          </a:p>
          <a:p>
            <a:pPr marL="274320" indent="-273960">
              <a:lnSpc>
                <a:spcPct val="100000"/>
              </a:lnSpc>
              <a:spcBef>
                <a:spcPts val="519"/>
              </a:spcBef>
              <a:buClr>
                <a:srgbClr val="626b1a"/>
              </a:buClr>
              <a:buSzPct val="95000"/>
              <a:buFont typeface="Wingdings 2" charset="2"/>
              <a:buChar char=""/>
            </a:pPr>
            <a:r>
              <a:rPr b="0" lang="pt-BR" sz="2600" spc="-1" strike="noStrike">
                <a:solidFill>
                  <a:srgbClr val="000000"/>
                </a:solidFill>
                <a:latin typeface="Palatino Linotype"/>
              </a:rPr>
              <a:t>assim como sua disponibilização na internet.</a:t>
            </a:r>
            <a:endParaRPr b="0" lang="pt-BR" sz="2600" spc="-1" strike="noStrike">
              <a:solidFill>
                <a:srgbClr val="000000"/>
              </a:solidFill>
              <a:latin typeface="Palatino Linotype"/>
            </a:endParaRPr>
          </a:p>
        </p:txBody>
      </p:sp>
      <p:sp>
        <p:nvSpPr>
          <p:cNvPr id="125" name="CustomShape 3"/>
          <p:cNvSpPr/>
          <p:nvPr/>
        </p:nvSpPr>
        <p:spPr>
          <a:xfrm>
            <a:off x="102960" y="-25920"/>
            <a:ext cx="1856520" cy="337680"/>
          </a:xfrm>
          <a:prstGeom prst="rect">
            <a:avLst/>
          </a:prstGeom>
          <a:noFill/>
          <a:ln>
            <a:noFill/>
          </a:ln>
        </p:spPr>
        <p:style>
          <a:lnRef idx="0"/>
          <a:fillRef idx="0"/>
          <a:effectRef idx="0"/>
          <a:fontRef idx="minor"/>
        </p:style>
        <p:txBody>
          <a:bodyPr lIns="0" rIns="0" tIns="45000" bIns="0" anchor="b">
            <a:normAutofit/>
          </a:bodyPr>
          <a:p>
            <a:pPr>
              <a:lnSpc>
                <a:spcPct val="100000"/>
              </a:lnSpc>
            </a:pPr>
            <a:r>
              <a:rPr b="1" lang="pt-BR" sz="1400" spc="-1" strike="noStrike">
                <a:solidFill>
                  <a:srgbClr val="ffffff"/>
                </a:solidFill>
                <a:latin typeface="Arial Black"/>
              </a:rPr>
              <a:t>LEI Nº 13.460/2017</a:t>
            </a:r>
            <a:endParaRPr b="0" lang="pt-BR" sz="1400" spc="-1" strike="noStrike">
              <a:latin typeface="Arial"/>
            </a:endParaRPr>
          </a:p>
        </p:txBody>
      </p:sp>
    </p:spTree>
  </p:cSld>
  <p:transition spd="med">
    <p:fade/>
  </p:transition>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Apresentação da sessão de debate empresarial</Template>
  <TotalTime>61</TotalTime>
  <Application>LibreOffice/5.4.2.2$Windows_x86 LibreOffice_project/22b09f6418e8c2d508a9eaf86b2399209b0990f4</Application>
  <Words>2503</Words>
  <Paragraphs>244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2018-06-11T00:20:33Z</dcterms:created>
  <dc:creator>Thyago Sampaio</dc:creator>
  <dc:description/>
  <dc:language>pt-BR</dc:language>
  <cp:lastModifiedBy>Verissimo</cp:lastModifiedBy>
  <dcterms:modified xsi:type="dcterms:W3CDTF">2018-06-13T00:05:57Z</dcterms:modified>
  <cp:revision>20</cp:revision>
  <dc:subject/>
  <dc:title>Lei nº 13.460/2017</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Applications">
    <vt:lpwstr/>
  </property>
  <property fmtid="{D5CDD505-2E9C-101B-9397-08002B2CF9AE}" pid="4" name="CampaignTags">
    <vt:lpwstr/>
  </property>
  <property fmtid="{D5CDD505-2E9C-101B-9397-08002B2CF9AE}" pid="5" name="CategoryTags">
    <vt:lpwstr/>
  </property>
  <property fmtid="{D5CDD505-2E9C-101B-9397-08002B2CF9AE}" pid="6" name="ContentTypeId">
    <vt:lpwstr>0x010100AA3F7D94069FF64A86F7DFF56D60E3BE</vt:lpwstr>
  </property>
  <property fmtid="{D5CDD505-2E9C-101B-9397-08002B2CF9AE}" pid="7" name="FeatureTags">
    <vt:lpwstr/>
  </property>
  <property fmtid="{D5CDD505-2E9C-101B-9397-08002B2CF9AE}" pid="8" name="HiddenCategoryTags">
    <vt:lpwstr/>
  </property>
  <property fmtid="{D5CDD505-2E9C-101B-9397-08002B2CF9AE}" pid="9" name="HiddenSlides">
    <vt:i4>0</vt:i4>
  </property>
  <property fmtid="{D5CDD505-2E9C-101B-9397-08002B2CF9AE}" pid="10" name="HyperlinksChanged">
    <vt:bool>0</vt:bool>
  </property>
  <property fmtid="{D5CDD505-2E9C-101B-9397-08002B2CF9AE}" pid="11" name="InternalTags">
    <vt:lpwstr/>
  </property>
  <property fmtid="{D5CDD505-2E9C-101B-9397-08002B2CF9AE}" pid="12" name="LinksUpToDate">
    <vt:bool>0</vt:bool>
  </property>
  <property fmtid="{D5CDD505-2E9C-101B-9397-08002B2CF9AE}" pid="13" name="LocalizationTags">
    <vt:lpwstr/>
  </property>
  <property fmtid="{D5CDD505-2E9C-101B-9397-08002B2CF9AE}" pid="14" name="MMClips">
    <vt:i4>0</vt:i4>
  </property>
  <property fmtid="{D5CDD505-2E9C-101B-9397-08002B2CF9AE}" pid="15" name="Notes">
    <vt:i4>24</vt:i4>
  </property>
  <property fmtid="{D5CDD505-2E9C-101B-9397-08002B2CF9AE}" pid="16" name="Order">
    <vt:i4>74069100</vt:i4>
  </property>
  <property fmtid="{D5CDD505-2E9C-101B-9397-08002B2CF9AE}" pid="17" name="PresentationFormat">
    <vt:lpwstr>Personalizar</vt:lpwstr>
  </property>
  <property fmtid="{D5CDD505-2E9C-101B-9397-08002B2CF9AE}" pid="18" name="ScaleCrop">
    <vt:bool>0</vt:bool>
  </property>
  <property fmtid="{D5CDD505-2E9C-101B-9397-08002B2CF9AE}" pid="19" name="ScenarioTags">
    <vt:lpwstr/>
  </property>
  <property fmtid="{D5CDD505-2E9C-101B-9397-08002B2CF9AE}" pid="20" name="ShareDoc">
    <vt:bool>0</vt:bool>
  </property>
  <property fmtid="{D5CDD505-2E9C-101B-9397-08002B2CF9AE}" pid="21" name="Slides">
    <vt:i4>26</vt:i4>
  </property>
</Properties>
</file>