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3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65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14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4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56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19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9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54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0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22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46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6EF0-2A1C-40A0-A1EF-4909AF8AC5AA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A0A4-2D69-4F2D-BDC1-34670B4D7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83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CONVITE</a:t>
            </a:r>
            <a:br>
              <a:rPr lang="pt-BR" dirty="0" smtClean="0"/>
            </a:br>
            <a:r>
              <a:rPr lang="pt-BR" b="1" dirty="0"/>
              <a:t>Pratique uma Alimentação </a:t>
            </a:r>
            <a:r>
              <a:rPr lang="pt-BR" b="1" dirty="0" smtClean="0"/>
              <a:t>Saudável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82258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Local: </a:t>
            </a:r>
            <a:r>
              <a:rPr lang="pt-BR" sz="2400" i="1" dirty="0" smtClean="0"/>
              <a:t>hall</a:t>
            </a:r>
            <a:r>
              <a:rPr lang="pt-BR" sz="2400" dirty="0" smtClean="0"/>
              <a:t> do HUPAA </a:t>
            </a:r>
          </a:p>
          <a:p>
            <a:r>
              <a:rPr lang="pt-BR" sz="2400" dirty="0" smtClean="0"/>
              <a:t>Data: 17/10/2016 – 2ª feira</a:t>
            </a:r>
          </a:p>
          <a:p>
            <a:r>
              <a:rPr lang="pt-BR" sz="2400" dirty="0" smtClean="0"/>
              <a:t>Hora:  das 8 às 12h</a:t>
            </a:r>
          </a:p>
        </p:txBody>
      </p:sp>
      <p:pic>
        <p:nvPicPr>
          <p:cNvPr id="11" name="Imagem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85" y="1628800"/>
            <a:ext cx="3199765" cy="17923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ixaDeTexto 11"/>
          <p:cNvSpPr txBox="1"/>
          <p:nvPr/>
        </p:nvSpPr>
        <p:spPr>
          <a:xfrm>
            <a:off x="122784" y="5733256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Organização</a:t>
            </a:r>
          </a:p>
          <a:p>
            <a:r>
              <a:rPr lang="pt-BR" sz="1400" dirty="0"/>
              <a:t>Projeto de Extensão Feijão com Arroz- </a:t>
            </a:r>
            <a:r>
              <a:rPr lang="pt-BR" sz="1400" dirty="0" smtClean="0"/>
              <a:t>NUTRICARDIO)- FANUT/UFAL</a:t>
            </a:r>
          </a:p>
          <a:p>
            <a:r>
              <a:rPr lang="pt-BR" sz="1400" dirty="0" smtClean="0"/>
              <a:t> </a:t>
            </a:r>
            <a:r>
              <a:rPr lang="pt-BR" sz="1400" dirty="0"/>
              <a:t>Residência Multiprofissional </a:t>
            </a:r>
            <a:r>
              <a:rPr lang="pt-BR" sz="1400" dirty="0" smtClean="0"/>
              <a:t>– </a:t>
            </a:r>
            <a:r>
              <a:rPr lang="pt-BR" sz="1400" dirty="0"/>
              <a:t>HUPAA/UFAL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719347" y="5733255"/>
            <a:ext cx="22443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/>
              <a:t>Apoio</a:t>
            </a:r>
            <a:endParaRPr lang="pt-BR" sz="1400" dirty="0"/>
          </a:p>
          <a:p>
            <a:r>
              <a:rPr lang="en-US" sz="1400" dirty="0"/>
              <a:t>GEP/HUPAA</a:t>
            </a:r>
            <a:r>
              <a:rPr lang="en-US" sz="1400" dirty="0" smtClean="0"/>
              <a:t>, 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RU/UFAL, SIASS/UFAL, </a:t>
            </a:r>
            <a:endParaRPr lang="en-US" sz="1400" dirty="0" smtClean="0"/>
          </a:p>
          <a:p>
            <a:r>
              <a:rPr lang="en-US" sz="1400" dirty="0" smtClean="0"/>
              <a:t>SOST/EBSERH/HUPAA/UFAL.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323528" y="3543456"/>
            <a:ext cx="7920880" cy="193899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PROGRAMAÇÃO</a:t>
            </a:r>
          </a:p>
          <a:p>
            <a:r>
              <a:rPr lang="pt-BR" sz="2000" dirty="0" smtClean="0"/>
              <a:t>Exibição de vídeos</a:t>
            </a:r>
          </a:p>
          <a:p>
            <a:r>
              <a:rPr lang="pt-BR" sz="2000" dirty="0" smtClean="0"/>
              <a:t>Jogos </a:t>
            </a:r>
          </a:p>
          <a:p>
            <a:r>
              <a:rPr lang="pt-BR" sz="2000" dirty="0" smtClean="0"/>
              <a:t>Exposição do conteúdo de gordura, açúcar e sal presentes nos alimentos</a:t>
            </a:r>
          </a:p>
          <a:p>
            <a:r>
              <a:rPr lang="pt-BR" sz="2000" dirty="0" smtClean="0"/>
              <a:t>Distribuição de brindes</a:t>
            </a:r>
          </a:p>
          <a:p>
            <a:r>
              <a:rPr lang="pt-BR" sz="2000" dirty="0" smtClean="0"/>
              <a:t>Degustação de alimentos saudáveis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39317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67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CONVITE Pratique uma Alimentação Saudável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</dc:title>
  <dc:creator>Sandra Mary</dc:creator>
  <cp:lastModifiedBy>Sandra Mary</cp:lastModifiedBy>
  <cp:revision>4</cp:revision>
  <dcterms:created xsi:type="dcterms:W3CDTF">2016-10-13T20:21:20Z</dcterms:created>
  <dcterms:modified xsi:type="dcterms:W3CDTF">2016-10-13T20:46:56Z</dcterms:modified>
</cp:coreProperties>
</file>