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6858000" cy="9144000" type="screen4x3"/>
  <p:notesSz cx="6881813" cy="97107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670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4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5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59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5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0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4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26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C7D6-E1F1-4025-A9D6-72004AF735CA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9D06-7687-4792-B83A-468CEF046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2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" r="3610" b="11557"/>
          <a:stretch/>
        </p:blipFill>
        <p:spPr>
          <a:xfrm>
            <a:off x="33265" y="0"/>
            <a:ext cx="6840759" cy="91088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2114" y="938940"/>
            <a:ext cx="6695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Berlin Sans FB" panose="020E0602020502020306" pitchFamily="34" charset="0"/>
              </a:rPr>
              <a:t>V Fim de semana no Museu</a:t>
            </a:r>
          </a:p>
          <a:p>
            <a:endParaRPr lang="pt-BR" sz="800" dirty="0">
              <a:latin typeface="Berlin Sans FB" panose="020E0602020502020306" pitchFamily="34" charset="0"/>
            </a:endParaRPr>
          </a:p>
          <a:p>
            <a:r>
              <a:rPr lang="pt-BR" dirty="0">
                <a:latin typeface="Berlin Sans FB" panose="020E0602020502020306" pitchFamily="34" charset="0"/>
              </a:rPr>
              <a:t>Dias: 05 e 06 novembro de 2016</a:t>
            </a:r>
          </a:p>
          <a:p>
            <a:r>
              <a:rPr lang="pt-BR" dirty="0">
                <a:latin typeface="Berlin Sans FB" panose="020E0602020502020306" pitchFamily="34" charset="0"/>
              </a:rPr>
              <a:t>Local: Museu de História Natural da </a:t>
            </a:r>
            <a:r>
              <a:rPr lang="pt-BR" dirty="0" err="1">
                <a:latin typeface="Berlin Sans FB" panose="020E0602020502020306" pitchFamily="34" charset="0"/>
              </a:rPr>
              <a:t>Ufal</a:t>
            </a:r>
            <a:r>
              <a:rPr lang="pt-BR" dirty="0">
                <a:latin typeface="Berlin Sans FB" panose="020E0602020502020306" pitchFamily="34" charset="0"/>
              </a:rPr>
              <a:t> </a:t>
            </a:r>
          </a:p>
          <a:p>
            <a:r>
              <a:rPr lang="pt-BR" dirty="0">
                <a:latin typeface="Berlin Sans FB" panose="020E0602020502020306" pitchFamily="34" charset="0"/>
              </a:rPr>
              <a:t>(Avenida Amazonas, s/n, Prado – em frente à Praça da Faculdade)</a:t>
            </a:r>
          </a:p>
          <a:p>
            <a:r>
              <a:rPr lang="pt-BR" dirty="0">
                <a:latin typeface="Berlin Sans FB" panose="020E0602020502020306" pitchFamily="34" charset="0"/>
              </a:rPr>
              <a:t>Horário: das 9 as 17h.</a:t>
            </a:r>
          </a:p>
          <a:p>
            <a:r>
              <a:rPr lang="pt-BR" dirty="0">
                <a:latin typeface="Berlin Sans FB" panose="020E0602020502020306" pitchFamily="34" charset="0"/>
              </a:rPr>
              <a:t>Venha conhecer um pouco da História Natural de Alagoas e do Brasil – Exposição “Do mar ao sertão”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3472" y="3276246"/>
            <a:ext cx="35102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>
                <a:latin typeface="Berlin Sans FB Demi" panose="020E0802020502020306" pitchFamily="34" charset="0"/>
              </a:rPr>
              <a:t>SÁBADO, 05 NOVEMBRO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9h – Exposição fotográfica 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“</a:t>
            </a:r>
            <a:r>
              <a:rPr lang="pt-BR" sz="1650" dirty="0" err="1">
                <a:latin typeface="Berlin Sans FB Demi" panose="020E0802020502020306" pitchFamily="34" charset="0"/>
              </a:rPr>
              <a:t>Irinéia</a:t>
            </a:r>
            <a:r>
              <a:rPr lang="pt-BR" sz="1650" dirty="0">
                <a:latin typeface="Berlin Sans FB Demi" panose="020E0802020502020306" pitchFamily="34" charset="0"/>
              </a:rPr>
              <a:t>: um sutil olhar”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10h – Oficina de montagem de     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insetos (para professores) 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Prof. Mauricio.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11h – Oficina de Origami 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 Prof. Wellington.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14h – Oficina de Macramê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 Prof. Ingrid.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15h – Show de dança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 Prof. Ary Buarque.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16h – Apresentação teatral</a:t>
            </a:r>
          </a:p>
          <a:p>
            <a:r>
              <a:rPr lang="pt-BR" sz="1650" dirty="0">
                <a:latin typeface="Berlin Sans FB Demi" panose="020E0802020502020306" pitchFamily="34" charset="0"/>
              </a:rPr>
              <a:t>           Grupo Os </a:t>
            </a:r>
            <a:r>
              <a:rPr lang="pt-BR" sz="1650" dirty="0" err="1">
                <a:latin typeface="Berlin Sans FB Demi" panose="020E0802020502020306" pitchFamily="34" charset="0"/>
              </a:rPr>
              <a:t>Venetras</a:t>
            </a:r>
            <a:r>
              <a:rPr lang="pt-BR" sz="165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70186" y="3276246"/>
            <a:ext cx="35789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latin typeface="Berlin Sans FB Demi" panose="020E0802020502020306" pitchFamily="34" charset="0"/>
              </a:rPr>
              <a:t>DOMINGO, 06 NOVEMBRO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9h – Palestra “O que é um inseto?”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         Prof. Felipe.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11h – Oficina de capoeira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         Grupo Águia Negra.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13:30 – Oficina de cerâmica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             Prof. </a:t>
            </a:r>
            <a:r>
              <a:rPr lang="pt-BR" sz="1700" dirty="0" err="1">
                <a:latin typeface="Berlin Sans FB Demi" panose="020E0802020502020306" pitchFamily="34" charset="0"/>
              </a:rPr>
              <a:t>Mayana</a:t>
            </a:r>
            <a:r>
              <a:rPr lang="pt-BR" sz="1700" dirty="0">
                <a:latin typeface="Berlin Sans FB Demi" panose="020E0802020502020306" pitchFamily="34" charset="0"/>
              </a:rPr>
              <a:t>.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14:30h – Apresentação artística. 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15:30 – Apresentação musical            </a:t>
            </a:r>
          </a:p>
          <a:p>
            <a:r>
              <a:rPr lang="pt-BR" sz="1700" dirty="0">
                <a:latin typeface="Berlin Sans FB Demi" panose="020E0802020502020306" pitchFamily="34" charset="0"/>
              </a:rPr>
              <a:t>             Banda do Exército.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19562"/>
          <a:stretch/>
        </p:blipFill>
        <p:spPr>
          <a:xfrm>
            <a:off x="4568573" y="6921537"/>
            <a:ext cx="1064080" cy="10955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3" y="8103658"/>
            <a:ext cx="1095670" cy="8968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12" y="7494160"/>
            <a:ext cx="824247" cy="9636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58" y="8048931"/>
            <a:ext cx="995463" cy="9954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743355" y="6932481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/>
              <a:t>APOIO: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1812177" y="115725"/>
            <a:ext cx="3312368" cy="793046"/>
            <a:chOff x="1594838" y="83082"/>
            <a:chExt cx="3668324" cy="1547767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7" t="18411" r="10654" b="29922"/>
            <a:stretch/>
          </p:blipFill>
          <p:spPr>
            <a:xfrm>
              <a:off x="1594838" y="83082"/>
              <a:ext cx="3668324" cy="102118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0" t="67134" r="11801" b="10021"/>
            <a:stretch/>
          </p:blipFill>
          <p:spPr>
            <a:xfrm>
              <a:off x="1662762" y="1054785"/>
              <a:ext cx="3566438" cy="57606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485992" y="6942946"/>
            <a:ext cx="283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facebook.com/</a:t>
            </a:r>
            <a:r>
              <a:rPr lang="pt-BR" dirty="0" err="1">
                <a:latin typeface="Berlin Sans FB" panose="020E0602020502020306" pitchFamily="34" charset="0"/>
              </a:rPr>
              <a:t>mhnufal</a:t>
            </a:r>
            <a:endParaRPr lang="pt-BR" dirty="0">
              <a:latin typeface="Berlin Sans FB" panose="020E0602020502020306" pitchFamily="34" charset="0"/>
            </a:endParaRPr>
          </a:p>
          <a:p>
            <a:r>
              <a:rPr lang="pt-BR" dirty="0">
                <a:latin typeface="Berlin Sans FB" panose="020E0602020502020306" pitchFamily="34" charset="0"/>
              </a:rPr>
              <a:t>@</a:t>
            </a:r>
            <a:r>
              <a:rPr lang="pt-BR" dirty="0" err="1">
                <a:latin typeface="Berlin Sans FB" panose="020E0602020502020306" pitchFamily="34" charset="0"/>
              </a:rPr>
              <a:t>mhnufal</a:t>
            </a:r>
            <a:endParaRPr lang="pt-BR" dirty="0">
              <a:latin typeface="Berlin Sans FB" panose="020E0602020502020306" pitchFamily="34" charset="0"/>
            </a:endParaRPr>
          </a:p>
          <a:p>
            <a:r>
              <a:rPr lang="pt-BR" dirty="0">
                <a:latin typeface="Berlin Sans FB" panose="020E0602020502020306" pitchFamily="34" charset="0"/>
              </a:rPr>
              <a:t>mhnufal.blogspot.com.br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" y="7013180"/>
            <a:ext cx="367488" cy="24337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" y="7588912"/>
            <a:ext cx="387279" cy="24337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5" y="7285535"/>
            <a:ext cx="367487" cy="24337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63" y="8056796"/>
            <a:ext cx="1601461" cy="137318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" y="8313774"/>
            <a:ext cx="1737235" cy="78210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53" y="6880011"/>
            <a:ext cx="1095970" cy="10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841" y="-923030"/>
            <a:ext cx="7552979" cy="100706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02235" y="250758"/>
            <a:ext cx="6695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Berlin Sans FB" panose="020E0602020502020306" pitchFamily="34" charset="0"/>
              </a:rPr>
              <a:t>V Fim de semana no Museu</a:t>
            </a:r>
          </a:p>
          <a:p>
            <a:endParaRPr lang="pt-BR" sz="2000" dirty="0">
              <a:latin typeface="Berlin Sans FB" panose="020E0602020502020306" pitchFamily="34" charset="0"/>
            </a:endParaRPr>
          </a:p>
          <a:p>
            <a:r>
              <a:rPr lang="pt-BR" sz="2000" dirty="0">
                <a:latin typeface="Berlin Sans FB" panose="020E0602020502020306" pitchFamily="34" charset="0"/>
              </a:rPr>
              <a:t>Dias: 05 e 06 novembro de 2016</a:t>
            </a:r>
          </a:p>
          <a:p>
            <a:r>
              <a:rPr lang="pt-BR" sz="2000" dirty="0">
                <a:latin typeface="Berlin Sans FB" panose="020E0602020502020306" pitchFamily="34" charset="0"/>
              </a:rPr>
              <a:t>Local: Museu de História Natural da </a:t>
            </a:r>
            <a:r>
              <a:rPr lang="pt-BR" sz="2000" dirty="0" err="1">
                <a:latin typeface="Berlin Sans FB" panose="020E0602020502020306" pitchFamily="34" charset="0"/>
              </a:rPr>
              <a:t>Ufal</a:t>
            </a:r>
            <a:r>
              <a:rPr lang="pt-BR" sz="2000" dirty="0">
                <a:latin typeface="Berlin Sans FB" panose="020E0602020502020306" pitchFamily="34" charset="0"/>
              </a:rPr>
              <a:t> </a:t>
            </a:r>
          </a:p>
          <a:p>
            <a:r>
              <a:rPr lang="pt-BR" sz="2000" dirty="0">
                <a:latin typeface="Berlin Sans FB" panose="020E0602020502020306" pitchFamily="34" charset="0"/>
              </a:rPr>
              <a:t>(</a:t>
            </a:r>
            <a:r>
              <a:rPr lang="pt-BR" dirty="0">
                <a:latin typeface="Berlin Sans FB" panose="020E0602020502020306" pitchFamily="34" charset="0"/>
              </a:rPr>
              <a:t>Avenida Amazonas, s/n, Prado – em frente à Praça da Faculdade)</a:t>
            </a:r>
          </a:p>
          <a:p>
            <a:r>
              <a:rPr lang="pt-BR" sz="2000" dirty="0">
                <a:latin typeface="Berlin Sans FB" panose="020E0602020502020306" pitchFamily="34" charset="0"/>
              </a:rPr>
              <a:t>Horário: das 9 as 17h.</a:t>
            </a:r>
          </a:p>
          <a:p>
            <a:endParaRPr lang="pt-BR" sz="2000" dirty="0">
              <a:latin typeface="Berlin Sans FB" panose="020E0602020502020306" pitchFamily="34" charset="0"/>
            </a:endParaRPr>
          </a:p>
          <a:p>
            <a:r>
              <a:rPr lang="pt-BR" sz="2000" dirty="0">
                <a:latin typeface="Berlin Sans FB" panose="020E0602020502020306" pitchFamily="34" charset="0"/>
              </a:rPr>
              <a:t>Venha conhecer um pouco da História Natural de Alagoas e do Brasil – Exposição “Do mar ao sertão”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88743" y="3374754"/>
            <a:ext cx="2873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Atrações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Oficina de origami;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Curso de montagem de insetos (para professor)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Oficina de capoeira;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Sala lúdica;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93981" y="3605879"/>
            <a:ext cx="3353733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Oficina de cerâmica;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Oficina de macramê;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Exposição fotográfica;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Berlin Sans FB" panose="020E0602020502020306" pitchFamily="34" charset="0"/>
              </a:rPr>
              <a:t>Apresentação da Banda do Exército.</a:t>
            </a:r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19562"/>
          <a:stretch/>
        </p:blipFill>
        <p:spPr>
          <a:xfrm>
            <a:off x="4190699" y="6641654"/>
            <a:ext cx="1064080" cy="109558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8" y="7827168"/>
            <a:ext cx="1119327" cy="91622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94" y="7827168"/>
            <a:ext cx="824247" cy="9636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69" y="6641654"/>
            <a:ext cx="1078258" cy="107825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470618" y="7719912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APOIO: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1236486" y="-855218"/>
            <a:ext cx="3668324" cy="1021187"/>
            <a:chOff x="1594838" y="83082"/>
            <a:chExt cx="3668324" cy="1547767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7" t="18411" r="10654" b="29922"/>
            <a:stretch/>
          </p:blipFill>
          <p:spPr>
            <a:xfrm>
              <a:off x="1594838" y="83082"/>
              <a:ext cx="3668324" cy="1021187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0" t="67134" r="11801" b="10021"/>
            <a:stretch/>
          </p:blipFill>
          <p:spPr>
            <a:xfrm>
              <a:off x="1662762" y="1054785"/>
              <a:ext cx="3566438" cy="576064"/>
            </a:xfrm>
            <a:prstGeom prst="rect">
              <a:avLst/>
            </a:prstGeom>
          </p:spPr>
        </p:pic>
      </p:grpSp>
      <p:sp>
        <p:nvSpPr>
          <p:cNvPr id="20" name="CaixaDeTexto 19"/>
          <p:cNvSpPr txBox="1"/>
          <p:nvPr/>
        </p:nvSpPr>
        <p:spPr>
          <a:xfrm>
            <a:off x="1705604" y="5224295"/>
            <a:ext cx="283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facebook.com/</a:t>
            </a:r>
            <a:r>
              <a:rPr lang="pt-BR" dirty="0" err="1">
                <a:latin typeface="Berlin Sans FB" panose="020E0602020502020306" pitchFamily="34" charset="0"/>
              </a:rPr>
              <a:t>mhnufal</a:t>
            </a:r>
            <a:endParaRPr lang="pt-BR" dirty="0">
              <a:latin typeface="Berlin Sans FB" panose="020E0602020502020306" pitchFamily="34" charset="0"/>
            </a:endParaRPr>
          </a:p>
          <a:p>
            <a:r>
              <a:rPr lang="pt-BR" dirty="0">
                <a:latin typeface="Berlin Sans FB" panose="020E0602020502020306" pitchFamily="34" charset="0"/>
              </a:rPr>
              <a:t>@</a:t>
            </a:r>
            <a:r>
              <a:rPr lang="pt-BR" dirty="0" err="1">
                <a:latin typeface="Berlin Sans FB" panose="020E0602020502020306" pitchFamily="34" charset="0"/>
              </a:rPr>
              <a:t>mhnufal</a:t>
            </a:r>
            <a:endParaRPr lang="pt-BR" dirty="0">
              <a:latin typeface="Berlin Sans FB" panose="020E0602020502020306" pitchFamily="34" charset="0"/>
            </a:endParaRPr>
          </a:p>
          <a:p>
            <a:r>
              <a:rPr lang="pt-BR" dirty="0">
                <a:latin typeface="Berlin Sans FB" panose="020E0602020502020306" pitchFamily="34" charset="0"/>
              </a:rPr>
              <a:t>mhnufal.blogspot.com.br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9" y="5284392"/>
            <a:ext cx="367488" cy="24337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28" y="5869215"/>
            <a:ext cx="387279" cy="24337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90" y="5556747"/>
            <a:ext cx="367487" cy="24337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72" y="7571387"/>
            <a:ext cx="1601461" cy="137318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3" y="8027346"/>
            <a:ext cx="1439329" cy="6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29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306</Words>
  <Application>Microsoft Office PowerPoint</Application>
  <PresentationFormat>Apresentação na tela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Berlin Sans FB</vt:lpstr>
      <vt:lpstr>Berlin Sans FB Demi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correia</dc:creator>
  <cp:lastModifiedBy>gabriela correia</cp:lastModifiedBy>
  <cp:revision>31</cp:revision>
  <cp:lastPrinted>2016-10-21T13:08:15Z</cp:lastPrinted>
  <dcterms:created xsi:type="dcterms:W3CDTF">2016-10-20T12:57:49Z</dcterms:created>
  <dcterms:modified xsi:type="dcterms:W3CDTF">2016-10-27T15:34:02Z</dcterms:modified>
</cp:coreProperties>
</file>