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337" r:id="rId2"/>
    <p:sldId id="308" r:id="rId3"/>
    <p:sldId id="294" r:id="rId4"/>
    <p:sldId id="338" r:id="rId5"/>
    <p:sldId id="339" r:id="rId6"/>
    <p:sldId id="340" r:id="rId7"/>
    <p:sldId id="341" r:id="rId8"/>
    <p:sldId id="342" r:id="rId9"/>
    <p:sldId id="269" r:id="rId10"/>
    <p:sldId id="270" r:id="rId11"/>
    <p:sldId id="268" r:id="rId12"/>
    <p:sldId id="343" r:id="rId13"/>
    <p:sldId id="256" r:id="rId14"/>
    <p:sldId id="257" r:id="rId15"/>
    <p:sldId id="261" r:id="rId16"/>
    <p:sldId id="259" r:id="rId17"/>
    <p:sldId id="262" r:id="rId18"/>
    <p:sldId id="260" r:id="rId19"/>
    <p:sldId id="265" r:id="rId20"/>
    <p:sldId id="264" r:id="rId21"/>
    <p:sldId id="266" r:id="rId22"/>
    <p:sldId id="267" r:id="rId23"/>
    <p:sldId id="292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mir Pereira Menezes" initials="AP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7" autoAdjust="0"/>
    <p:restoredTop sz="99614" autoAdjust="0"/>
  </p:normalViewPr>
  <p:slideViewPr>
    <p:cSldViewPr snapToGrid="0">
      <p:cViewPr varScale="1">
        <p:scale>
          <a:sx n="66" d="100"/>
          <a:sy n="66" d="100"/>
        </p:scale>
        <p:origin x="740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IMS%20PowerManager\Dados\ufal\fwdmemriademassa01ao072019uc01474782ufal\02-2019%20-%20UC%200147478-2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dos_U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us%20Arquivos\Pasta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7833911284717362"/>
          <c:y val="1.572377745327013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0811530300638997E-2"/>
          <c:y val="0.15409301904204728"/>
          <c:w val="0.91043396100821572"/>
          <c:h val="0.68555669696257771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kW</c:v>
                </c:pt>
              </c:strCache>
            </c:strRef>
          </c:tx>
          <c:cat>
            <c:strRef>
              <c:f>Sheet1!$C:$C</c:f>
              <c:strCache>
                <c:ptCount val="97"/>
                <c:pt idx="0">
                  <c:v>Hora</c:v>
                </c:pt>
                <c:pt idx="1">
                  <c:v>00:00</c:v>
                </c:pt>
                <c:pt idx="2">
                  <c:v>00:15</c:v>
                </c:pt>
                <c:pt idx="3">
                  <c:v>00:30</c:v>
                </c:pt>
                <c:pt idx="4">
                  <c:v>00:45</c:v>
                </c:pt>
                <c:pt idx="5">
                  <c:v>01:00</c:v>
                </c:pt>
                <c:pt idx="6">
                  <c:v>01:15</c:v>
                </c:pt>
                <c:pt idx="7">
                  <c:v>01:30</c:v>
                </c:pt>
                <c:pt idx="8">
                  <c:v>01:45</c:v>
                </c:pt>
                <c:pt idx="9">
                  <c:v>02:00</c:v>
                </c:pt>
                <c:pt idx="10">
                  <c:v>02:15</c:v>
                </c:pt>
                <c:pt idx="11">
                  <c:v>02:30</c:v>
                </c:pt>
                <c:pt idx="12">
                  <c:v>02:45</c:v>
                </c:pt>
                <c:pt idx="13">
                  <c:v>03:00</c:v>
                </c:pt>
                <c:pt idx="14">
                  <c:v>03:15</c:v>
                </c:pt>
                <c:pt idx="15">
                  <c:v>03:30</c:v>
                </c:pt>
                <c:pt idx="16">
                  <c:v>03:45</c:v>
                </c:pt>
                <c:pt idx="17">
                  <c:v>04:00</c:v>
                </c:pt>
                <c:pt idx="18">
                  <c:v>04:15</c:v>
                </c:pt>
                <c:pt idx="19">
                  <c:v>04:30</c:v>
                </c:pt>
                <c:pt idx="20">
                  <c:v>04:45</c:v>
                </c:pt>
                <c:pt idx="21">
                  <c:v>05:00</c:v>
                </c:pt>
                <c:pt idx="22">
                  <c:v>05:15</c:v>
                </c:pt>
                <c:pt idx="23">
                  <c:v>05:30</c:v>
                </c:pt>
                <c:pt idx="24">
                  <c:v>05:45</c:v>
                </c:pt>
                <c:pt idx="25">
                  <c:v>06:00</c:v>
                </c:pt>
                <c:pt idx="26">
                  <c:v>06:15</c:v>
                </c:pt>
                <c:pt idx="27">
                  <c:v>06:30</c:v>
                </c:pt>
                <c:pt idx="28">
                  <c:v>06:45</c:v>
                </c:pt>
                <c:pt idx="29">
                  <c:v>07:00</c:v>
                </c:pt>
                <c:pt idx="30">
                  <c:v>07:15</c:v>
                </c:pt>
                <c:pt idx="31">
                  <c:v>07:30</c:v>
                </c:pt>
                <c:pt idx="32">
                  <c:v>07:45</c:v>
                </c:pt>
                <c:pt idx="33">
                  <c:v>08:00</c:v>
                </c:pt>
                <c:pt idx="34">
                  <c:v>08:15</c:v>
                </c:pt>
                <c:pt idx="35">
                  <c:v>08:30</c:v>
                </c:pt>
                <c:pt idx="36">
                  <c:v>08:45</c:v>
                </c:pt>
                <c:pt idx="37">
                  <c:v>09:00</c:v>
                </c:pt>
                <c:pt idx="38">
                  <c:v>09:15</c:v>
                </c:pt>
                <c:pt idx="39">
                  <c:v>09:30</c:v>
                </c:pt>
                <c:pt idx="40">
                  <c:v>09:45</c:v>
                </c:pt>
                <c:pt idx="41">
                  <c:v>10:00</c:v>
                </c:pt>
                <c:pt idx="42">
                  <c:v>10:15</c:v>
                </c:pt>
                <c:pt idx="43">
                  <c:v>10:30</c:v>
                </c:pt>
                <c:pt idx="44">
                  <c:v>10:45</c:v>
                </c:pt>
                <c:pt idx="45">
                  <c:v>11:00</c:v>
                </c:pt>
                <c:pt idx="46">
                  <c:v>11:15</c:v>
                </c:pt>
                <c:pt idx="47">
                  <c:v>11:30</c:v>
                </c:pt>
                <c:pt idx="48">
                  <c:v>11:45</c:v>
                </c:pt>
                <c:pt idx="49">
                  <c:v>12:00</c:v>
                </c:pt>
                <c:pt idx="50">
                  <c:v>12:15</c:v>
                </c:pt>
                <c:pt idx="51">
                  <c:v>12:30</c:v>
                </c:pt>
                <c:pt idx="52">
                  <c:v>12:45</c:v>
                </c:pt>
                <c:pt idx="53">
                  <c:v>13:00</c:v>
                </c:pt>
                <c:pt idx="54">
                  <c:v>13:15</c:v>
                </c:pt>
                <c:pt idx="55">
                  <c:v>13:30</c:v>
                </c:pt>
                <c:pt idx="56">
                  <c:v>13:45</c:v>
                </c:pt>
                <c:pt idx="57">
                  <c:v>14:00</c:v>
                </c:pt>
                <c:pt idx="58">
                  <c:v>14:15</c:v>
                </c:pt>
                <c:pt idx="59">
                  <c:v>14:30</c:v>
                </c:pt>
                <c:pt idx="60">
                  <c:v>14:45</c:v>
                </c:pt>
                <c:pt idx="61">
                  <c:v>15:00</c:v>
                </c:pt>
                <c:pt idx="62">
                  <c:v>15:15</c:v>
                </c:pt>
                <c:pt idx="63">
                  <c:v>15:30</c:v>
                </c:pt>
                <c:pt idx="64">
                  <c:v>15:45</c:v>
                </c:pt>
                <c:pt idx="65">
                  <c:v>16:00</c:v>
                </c:pt>
                <c:pt idx="66">
                  <c:v>16:15</c:v>
                </c:pt>
                <c:pt idx="67">
                  <c:v>16:30</c:v>
                </c:pt>
                <c:pt idx="68">
                  <c:v>16:45</c:v>
                </c:pt>
                <c:pt idx="69">
                  <c:v>17:00</c:v>
                </c:pt>
                <c:pt idx="70">
                  <c:v>17:15</c:v>
                </c:pt>
                <c:pt idx="71">
                  <c:v>17:30</c:v>
                </c:pt>
                <c:pt idx="72">
                  <c:v>17:45</c:v>
                </c:pt>
                <c:pt idx="73">
                  <c:v>18:00</c:v>
                </c:pt>
                <c:pt idx="74">
                  <c:v>18:15</c:v>
                </c:pt>
                <c:pt idx="75">
                  <c:v>18:30</c:v>
                </c:pt>
                <c:pt idx="76">
                  <c:v>18:45</c:v>
                </c:pt>
                <c:pt idx="77">
                  <c:v>19:00</c:v>
                </c:pt>
                <c:pt idx="78">
                  <c:v>19:15</c:v>
                </c:pt>
                <c:pt idx="79">
                  <c:v>19:30</c:v>
                </c:pt>
                <c:pt idx="80">
                  <c:v>19:45</c:v>
                </c:pt>
                <c:pt idx="81">
                  <c:v>20:00</c:v>
                </c:pt>
                <c:pt idx="82">
                  <c:v>20:15</c:v>
                </c:pt>
                <c:pt idx="83">
                  <c:v>20:30</c:v>
                </c:pt>
                <c:pt idx="84">
                  <c:v>20:45</c:v>
                </c:pt>
                <c:pt idx="85">
                  <c:v>21:00</c:v>
                </c:pt>
                <c:pt idx="86">
                  <c:v>21:15</c:v>
                </c:pt>
                <c:pt idx="87">
                  <c:v>21:30</c:v>
                </c:pt>
                <c:pt idx="88">
                  <c:v>21:45</c:v>
                </c:pt>
                <c:pt idx="89">
                  <c:v>22:00</c:v>
                </c:pt>
                <c:pt idx="90">
                  <c:v>22:15</c:v>
                </c:pt>
                <c:pt idx="91">
                  <c:v>22:30</c:v>
                </c:pt>
                <c:pt idx="92">
                  <c:v>22:45</c:v>
                </c:pt>
                <c:pt idx="93">
                  <c:v>23:00</c:v>
                </c:pt>
                <c:pt idx="94">
                  <c:v>23:15</c:v>
                </c:pt>
                <c:pt idx="95">
                  <c:v>23:30</c:v>
                </c:pt>
                <c:pt idx="96">
                  <c:v>23:45</c:v>
                </c:pt>
              </c:strCache>
            </c:strRef>
          </c:cat>
          <c:val>
            <c:numRef>
              <c:f>Sheet1!$D$2:$D$2689</c:f>
              <c:numCache>
                <c:formatCode>General</c:formatCode>
                <c:ptCount val="96"/>
                <c:pt idx="0">
                  <c:v>959</c:v>
                </c:pt>
                <c:pt idx="1">
                  <c:v>953</c:v>
                </c:pt>
                <c:pt idx="2">
                  <c:v>956</c:v>
                </c:pt>
                <c:pt idx="3">
                  <c:v>956</c:v>
                </c:pt>
                <c:pt idx="4">
                  <c:v>950</c:v>
                </c:pt>
                <c:pt idx="5">
                  <c:v>948</c:v>
                </c:pt>
                <c:pt idx="6">
                  <c:v>956</c:v>
                </c:pt>
                <c:pt idx="7">
                  <c:v>930</c:v>
                </c:pt>
                <c:pt idx="8">
                  <c:v>924</c:v>
                </c:pt>
                <c:pt idx="9">
                  <c:v>913</c:v>
                </c:pt>
                <c:pt idx="10">
                  <c:v>916</c:v>
                </c:pt>
                <c:pt idx="11">
                  <c:v>904</c:v>
                </c:pt>
                <c:pt idx="12">
                  <c:v>910</c:v>
                </c:pt>
                <c:pt idx="13">
                  <c:v>916</c:v>
                </c:pt>
                <c:pt idx="14">
                  <c:v>916</c:v>
                </c:pt>
                <c:pt idx="15">
                  <c:v>907</c:v>
                </c:pt>
                <c:pt idx="16">
                  <c:v>907</c:v>
                </c:pt>
                <c:pt idx="17">
                  <c:v>907</c:v>
                </c:pt>
                <c:pt idx="18">
                  <c:v>899</c:v>
                </c:pt>
                <c:pt idx="19">
                  <c:v>890</c:v>
                </c:pt>
                <c:pt idx="20">
                  <c:v>899</c:v>
                </c:pt>
                <c:pt idx="21">
                  <c:v>867</c:v>
                </c:pt>
                <c:pt idx="22">
                  <c:v>760</c:v>
                </c:pt>
                <c:pt idx="23">
                  <c:v>734</c:v>
                </c:pt>
                <c:pt idx="24">
                  <c:v>766</c:v>
                </c:pt>
                <c:pt idx="25">
                  <c:v>752</c:v>
                </c:pt>
                <c:pt idx="26">
                  <c:v>806</c:v>
                </c:pt>
                <c:pt idx="27">
                  <c:v>953</c:v>
                </c:pt>
                <c:pt idx="28">
                  <c:v>1057</c:v>
                </c:pt>
                <c:pt idx="29">
                  <c:v>1310</c:v>
                </c:pt>
                <c:pt idx="30">
                  <c:v>1642</c:v>
                </c:pt>
                <c:pt idx="31">
                  <c:v>1889</c:v>
                </c:pt>
                <c:pt idx="32">
                  <c:v>2082</c:v>
                </c:pt>
                <c:pt idx="33">
                  <c:v>2269</c:v>
                </c:pt>
                <c:pt idx="34">
                  <c:v>2445</c:v>
                </c:pt>
                <c:pt idx="35">
                  <c:v>2572</c:v>
                </c:pt>
                <c:pt idx="36">
                  <c:v>2621</c:v>
                </c:pt>
                <c:pt idx="37">
                  <c:v>2727</c:v>
                </c:pt>
                <c:pt idx="38">
                  <c:v>2854</c:v>
                </c:pt>
                <c:pt idx="39">
                  <c:v>2992</c:v>
                </c:pt>
                <c:pt idx="40">
                  <c:v>3090</c:v>
                </c:pt>
                <c:pt idx="41">
                  <c:v>3180</c:v>
                </c:pt>
                <c:pt idx="42">
                  <c:v>3154</c:v>
                </c:pt>
                <c:pt idx="43">
                  <c:v>3093</c:v>
                </c:pt>
                <c:pt idx="44">
                  <c:v>3059</c:v>
                </c:pt>
                <c:pt idx="45">
                  <c:v>3047</c:v>
                </c:pt>
                <c:pt idx="46">
                  <c:v>3067</c:v>
                </c:pt>
                <c:pt idx="47">
                  <c:v>3021</c:v>
                </c:pt>
                <c:pt idx="48">
                  <c:v>2952</c:v>
                </c:pt>
                <c:pt idx="49">
                  <c:v>2946</c:v>
                </c:pt>
                <c:pt idx="50">
                  <c:v>2871</c:v>
                </c:pt>
                <c:pt idx="51">
                  <c:v>2877</c:v>
                </c:pt>
                <c:pt idx="52">
                  <c:v>2854</c:v>
                </c:pt>
                <c:pt idx="53">
                  <c:v>2837</c:v>
                </c:pt>
                <c:pt idx="54">
                  <c:v>2897</c:v>
                </c:pt>
                <c:pt idx="55">
                  <c:v>3018</c:v>
                </c:pt>
                <c:pt idx="56">
                  <c:v>3108</c:v>
                </c:pt>
                <c:pt idx="57">
                  <c:v>3119</c:v>
                </c:pt>
                <c:pt idx="58">
                  <c:v>3136</c:v>
                </c:pt>
                <c:pt idx="59">
                  <c:v>3105</c:v>
                </c:pt>
                <c:pt idx="60">
                  <c:v>3064</c:v>
                </c:pt>
                <c:pt idx="61">
                  <c:v>3036</c:v>
                </c:pt>
                <c:pt idx="62">
                  <c:v>3036</c:v>
                </c:pt>
                <c:pt idx="63">
                  <c:v>3050</c:v>
                </c:pt>
                <c:pt idx="64">
                  <c:v>2998</c:v>
                </c:pt>
                <c:pt idx="65">
                  <c:v>2920</c:v>
                </c:pt>
                <c:pt idx="66">
                  <c:v>2834</c:v>
                </c:pt>
                <c:pt idx="67">
                  <c:v>2699</c:v>
                </c:pt>
                <c:pt idx="68">
                  <c:v>2572</c:v>
                </c:pt>
                <c:pt idx="69">
                  <c:v>2413</c:v>
                </c:pt>
                <c:pt idx="70">
                  <c:v>2350</c:v>
                </c:pt>
                <c:pt idx="71">
                  <c:v>2318</c:v>
                </c:pt>
                <c:pt idx="72">
                  <c:v>2301</c:v>
                </c:pt>
                <c:pt idx="73">
                  <c:v>2235</c:v>
                </c:pt>
                <c:pt idx="74">
                  <c:v>2206</c:v>
                </c:pt>
                <c:pt idx="75">
                  <c:v>2120</c:v>
                </c:pt>
                <c:pt idx="76">
                  <c:v>2002</c:v>
                </c:pt>
                <c:pt idx="77">
                  <c:v>1892</c:v>
                </c:pt>
                <c:pt idx="78">
                  <c:v>1803</c:v>
                </c:pt>
                <c:pt idx="79">
                  <c:v>1722</c:v>
                </c:pt>
                <c:pt idx="80">
                  <c:v>1647</c:v>
                </c:pt>
                <c:pt idx="81">
                  <c:v>1619</c:v>
                </c:pt>
                <c:pt idx="82">
                  <c:v>1572</c:v>
                </c:pt>
                <c:pt idx="83">
                  <c:v>1535</c:v>
                </c:pt>
                <c:pt idx="84">
                  <c:v>1469</c:v>
                </c:pt>
                <c:pt idx="85">
                  <c:v>1394</c:v>
                </c:pt>
                <c:pt idx="86">
                  <c:v>1348</c:v>
                </c:pt>
                <c:pt idx="87">
                  <c:v>1264</c:v>
                </c:pt>
                <c:pt idx="88">
                  <c:v>1146</c:v>
                </c:pt>
                <c:pt idx="89">
                  <c:v>1066</c:v>
                </c:pt>
                <c:pt idx="90">
                  <c:v>1031</c:v>
                </c:pt>
                <c:pt idx="91">
                  <c:v>1014</c:v>
                </c:pt>
                <c:pt idx="92">
                  <c:v>1002</c:v>
                </c:pt>
                <c:pt idx="93">
                  <c:v>999</c:v>
                </c:pt>
                <c:pt idx="94">
                  <c:v>991</c:v>
                </c:pt>
                <c:pt idx="95">
                  <c:v>1002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A5-4606-BAD3-D0D2298A1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820783"/>
        <c:axId val="1"/>
      </c:lineChart>
      <c:catAx>
        <c:axId val="21482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E3E3E3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E3E3E3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482078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Plan1!$D$1</c:f>
              <c:strCache>
                <c:ptCount val="1"/>
                <c:pt idx="0">
                  <c:v>Potência da Mini Usina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Plan1!$A$2:$A$1441</c:f>
              <c:numCache>
                <c:formatCode>[$-F400]h:mm:ss\ AM/PM</c:formatCode>
                <c:ptCount val="1440"/>
                <c:pt idx="0">
                  <c:v>43533</c:v>
                </c:pt>
                <c:pt idx="1">
                  <c:v>43533.000694444447</c:v>
                </c:pt>
                <c:pt idx="2">
                  <c:v>43533.001388888886</c:v>
                </c:pt>
                <c:pt idx="3">
                  <c:v>43533.002083333333</c:v>
                </c:pt>
                <c:pt idx="4">
                  <c:v>43533.00277777778</c:v>
                </c:pt>
                <c:pt idx="5">
                  <c:v>43533.003472222219</c:v>
                </c:pt>
                <c:pt idx="6">
                  <c:v>43533.004166666666</c:v>
                </c:pt>
                <c:pt idx="7">
                  <c:v>43533.004861111112</c:v>
                </c:pt>
                <c:pt idx="8">
                  <c:v>43533.005555555559</c:v>
                </c:pt>
                <c:pt idx="9">
                  <c:v>43533.006249999999</c:v>
                </c:pt>
                <c:pt idx="10">
                  <c:v>43533.006944444445</c:v>
                </c:pt>
                <c:pt idx="11">
                  <c:v>43533.007638888892</c:v>
                </c:pt>
                <c:pt idx="12">
                  <c:v>43533.008333333331</c:v>
                </c:pt>
                <c:pt idx="13">
                  <c:v>43533.009027777778</c:v>
                </c:pt>
                <c:pt idx="14">
                  <c:v>43533.009722222225</c:v>
                </c:pt>
                <c:pt idx="15">
                  <c:v>43533.010416666664</c:v>
                </c:pt>
                <c:pt idx="16">
                  <c:v>43533.011111111111</c:v>
                </c:pt>
                <c:pt idx="17">
                  <c:v>43533.011805555558</c:v>
                </c:pt>
                <c:pt idx="18">
                  <c:v>43533.012499999997</c:v>
                </c:pt>
                <c:pt idx="19">
                  <c:v>43533.013194444444</c:v>
                </c:pt>
                <c:pt idx="20">
                  <c:v>43533.013888888891</c:v>
                </c:pt>
                <c:pt idx="21">
                  <c:v>43533.01458333333</c:v>
                </c:pt>
                <c:pt idx="22">
                  <c:v>43533.015277777777</c:v>
                </c:pt>
                <c:pt idx="23">
                  <c:v>43533.015972222223</c:v>
                </c:pt>
                <c:pt idx="24">
                  <c:v>43533.01666666667</c:v>
                </c:pt>
                <c:pt idx="25">
                  <c:v>43533.017361111109</c:v>
                </c:pt>
                <c:pt idx="26">
                  <c:v>43533.018055555556</c:v>
                </c:pt>
                <c:pt idx="27">
                  <c:v>43533.018750000003</c:v>
                </c:pt>
                <c:pt idx="28">
                  <c:v>43533.019444444442</c:v>
                </c:pt>
                <c:pt idx="29">
                  <c:v>43533.020138888889</c:v>
                </c:pt>
                <c:pt idx="30">
                  <c:v>43533.020833333336</c:v>
                </c:pt>
                <c:pt idx="31">
                  <c:v>43533.021527777775</c:v>
                </c:pt>
                <c:pt idx="32">
                  <c:v>43533.022222222222</c:v>
                </c:pt>
                <c:pt idx="33">
                  <c:v>43533.022916666669</c:v>
                </c:pt>
                <c:pt idx="34">
                  <c:v>43533.023611111108</c:v>
                </c:pt>
                <c:pt idx="35">
                  <c:v>43533.024305555555</c:v>
                </c:pt>
                <c:pt idx="36">
                  <c:v>43533.025000000001</c:v>
                </c:pt>
                <c:pt idx="37">
                  <c:v>43533.025694444441</c:v>
                </c:pt>
                <c:pt idx="38">
                  <c:v>43533.026388888888</c:v>
                </c:pt>
                <c:pt idx="39">
                  <c:v>43533.027083333334</c:v>
                </c:pt>
                <c:pt idx="40">
                  <c:v>43533.027777777781</c:v>
                </c:pt>
                <c:pt idx="41">
                  <c:v>43533.02847222222</c:v>
                </c:pt>
                <c:pt idx="42">
                  <c:v>43533.029166666667</c:v>
                </c:pt>
                <c:pt idx="43">
                  <c:v>43533.029861111114</c:v>
                </c:pt>
                <c:pt idx="44">
                  <c:v>43533.030555555553</c:v>
                </c:pt>
                <c:pt idx="45">
                  <c:v>43533.03125</c:v>
                </c:pt>
                <c:pt idx="46">
                  <c:v>43533.031944444447</c:v>
                </c:pt>
                <c:pt idx="47">
                  <c:v>43533.032638888886</c:v>
                </c:pt>
                <c:pt idx="48">
                  <c:v>43533.033333333333</c:v>
                </c:pt>
                <c:pt idx="49">
                  <c:v>43533.03402777778</c:v>
                </c:pt>
                <c:pt idx="50">
                  <c:v>43533.034722222219</c:v>
                </c:pt>
                <c:pt idx="51">
                  <c:v>43533.035416666666</c:v>
                </c:pt>
                <c:pt idx="52">
                  <c:v>43533.036111111112</c:v>
                </c:pt>
                <c:pt idx="53">
                  <c:v>43533.036805555559</c:v>
                </c:pt>
                <c:pt idx="54">
                  <c:v>43533.037499999999</c:v>
                </c:pt>
                <c:pt idx="55">
                  <c:v>43533.038194444445</c:v>
                </c:pt>
                <c:pt idx="56">
                  <c:v>43533.038888888892</c:v>
                </c:pt>
                <c:pt idx="57">
                  <c:v>43533.039583333331</c:v>
                </c:pt>
                <c:pt idx="58">
                  <c:v>43533.040277777778</c:v>
                </c:pt>
                <c:pt idx="59">
                  <c:v>43533.040972222225</c:v>
                </c:pt>
                <c:pt idx="60">
                  <c:v>43533.041666666664</c:v>
                </c:pt>
                <c:pt idx="61">
                  <c:v>43533.042361111111</c:v>
                </c:pt>
                <c:pt idx="62">
                  <c:v>43533.043055555558</c:v>
                </c:pt>
                <c:pt idx="63">
                  <c:v>43533.043749999997</c:v>
                </c:pt>
                <c:pt idx="64">
                  <c:v>43533.044444444444</c:v>
                </c:pt>
                <c:pt idx="65">
                  <c:v>43533.045138888891</c:v>
                </c:pt>
                <c:pt idx="66">
                  <c:v>43533.04583333333</c:v>
                </c:pt>
                <c:pt idx="67">
                  <c:v>43533.046527777777</c:v>
                </c:pt>
                <c:pt idx="68">
                  <c:v>43533.047222222223</c:v>
                </c:pt>
                <c:pt idx="69">
                  <c:v>43533.04791666667</c:v>
                </c:pt>
                <c:pt idx="70">
                  <c:v>43533.048611111109</c:v>
                </c:pt>
                <c:pt idx="71">
                  <c:v>43533.049305555556</c:v>
                </c:pt>
                <c:pt idx="72">
                  <c:v>43533.05</c:v>
                </c:pt>
                <c:pt idx="73">
                  <c:v>43533.050694444442</c:v>
                </c:pt>
                <c:pt idx="74">
                  <c:v>43533.051388888889</c:v>
                </c:pt>
                <c:pt idx="75">
                  <c:v>43533.052083333336</c:v>
                </c:pt>
                <c:pt idx="76">
                  <c:v>43533.052777777775</c:v>
                </c:pt>
                <c:pt idx="77">
                  <c:v>43533.053472222222</c:v>
                </c:pt>
                <c:pt idx="78">
                  <c:v>43533.054166666669</c:v>
                </c:pt>
                <c:pt idx="79">
                  <c:v>43533.054861111108</c:v>
                </c:pt>
                <c:pt idx="80">
                  <c:v>43533.055555555555</c:v>
                </c:pt>
                <c:pt idx="81">
                  <c:v>43533.056250000001</c:v>
                </c:pt>
                <c:pt idx="82">
                  <c:v>43533.056944444441</c:v>
                </c:pt>
                <c:pt idx="83">
                  <c:v>43533.057638888888</c:v>
                </c:pt>
                <c:pt idx="84">
                  <c:v>43533.058333333334</c:v>
                </c:pt>
                <c:pt idx="85">
                  <c:v>43533.059027777781</c:v>
                </c:pt>
                <c:pt idx="86">
                  <c:v>43533.05972222222</c:v>
                </c:pt>
                <c:pt idx="87">
                  <c:v>43533.060416666667</c:v>
                </c:pt>
                <c:pt idx="88">
                  <c:v>43533.061111111114</c:v>
                </c:pt>
                <c:pt idx="89">
                  <c:v>43533.061805555553</c:v>
                </c:pt>
                <c:pt idx="90">
                  <c:v>43533.0625</c:v>
                </c:pt>
                <c:pt idx="91">
                  <c:v>43533.063194444447</c:v>
                </c:pt>
                <c:pt idx="92">
                  <c:v>43533.063888888886</c:v>
                </c:pt>
                <c:pt idx="93">
                  <c:v>43533.064583333333</c:v>
                </c:pt>
                <c:pt idx="94">
                  <c:v>43533.06527777778</c:v>
                </c:pt>
                <c:pt idx="95">
                  <c:v>43533.065972222219</c:v>
                </c:pt>
                <c:pt idx="96">
                  <c:v>43533.066666666666</c:v>
                </c:pt>
                <c:pt idx="97">
                  <c:v>43533.067361111112</c:v>
                </c:pt>
                <c:pt idx="98">
                  <c:v>43533.068055555559</c:v>
                </c:pt>
                <c:pt idx="99">
                  <c:v>43533.068749999999</c:v>
                </c:pt>
                <c:pt idx="100">
                  <c:v>43533.069444444445</c:v>
                </c:pt>
                <c:pt idx="101">
                  <c:v>43533.070138888892</c:v>
                </c:pt>
                <c:pt idx="102">
                  <c:v>43533.070833333331</c:v>
                </c:pt>
                <c:pt idx="103">
                  <c:v>43533.071527777778</c:v>
                </c:pt>
                <c:pt idx="104">
                  <c:v>43533.072222222225</c:v>
                </c:pt>
                <c:pt idx="105">
                  <c:v>43533.072916666664</c:v>
                </c:pt>
                <c:pt idx="106">
                  <c:v>43533.073611111111</c:v>
                </c:pt>
                <c:pt idx="107">
                  <c:v>43533.074305555558</c:v>
                </c:pt>
                <c:pt idx="108">
                  <c:v>43533.074999999997</c:v>
                </c:pt>
                <c:pt idx="109">
                  <c:v>43533.075694444444</c:v>
                </c:pt>
                <c:pt idx="110">
                  <c:v>43533.076388888891</c:v>
                </c:pt>
                <c:pt idx="111">
                  <c:v>43533.07708333333</c:v>
                </c:pt>
                <c:pt idx="112">
                  <c:v>43533.077777777777</c:v>
                </c:pt>
                <c:pt idx="113">
                  <c:v>43533.078472222223</c:v>
                </c:pt>
                <c:pt idx="114">
                  <c:v>43533.07916666667</c:v>
                </c:pt>
                <c:pt idx="115">
                  <c:v>43533.079861111109</c:v>
                </c:pt>
                <c:pt idx="116">
                  <c:v>43533.080555555556</c:v>
                </c:pt>
                <c:pt idx="117">
                  <c:v>43533.081250000003</c:v>
                </c:pt>
                <c:pt idx="118">
                  <c:v>43533.081944444442</c:v>
                </c:pt>
                <c:pt idx="119">
                  <c:v>43533.082638888889</c:v>
                </c:pt>
                <c:pt idx="120">
                  <c:v>43533.083333333336</c:v>
                </c:pt>
                <c:pt idx="121">
                  <c:v>43533.084027777775</c:v>
                </c:pt>
                <c:pt idx="122">
                  <c:v>43533.084722222222</c:v>
                </c:pt>
                <c:pt idx="123">
                  <c:v>43533.085416666669</c:v>
                </c:pt>
                <c:pt idx="124">
                  <c:v>43533.086111111108</c:v>
                </c:pt>
                <c:pt idx="125">
                  <c:v>43533.086805555555</c:v>
                </c:pt>
                <c:pt idx="126">
                  <c:v>43533.087500000001</c:v>
                </c:pt>
                <c:pt idx="127">
                  <c:v>43533.088194444441</c:v>
                </c:pt>
                <c:pt idx="128">
                  <c:v>43533.088888888888</c:v>
                </c:pt>
                <c:pt idx="129">
                  <c:v>43533.089583333334</c:v>
                </c:pt>
                <c:pt idx="130">
                  <c:v>43533.090277777781</c:v>
                </c:pt>
                <c:pt idx="131">
                  <c:v>43533.09097222222</c:v>
                </c:pt>
                <c:pt idx="132">
                  <c:v>43533.091666666667</c:v>
                </c:pt>
                <c:pt idx="133">
                  <c:v>43533.092361111114</c:v>
                </c:pt>
                <c:pt idx="134">
                  <c:v>43533.093055555553</c:v>
                </c:pt>
                <c:pt idx="135">
                  <c:v>43533.09375</c:v>
                </c:pt>
                <c:pt idx="136">
                  <c:v>43533.094444444447</c:v>
                </c:pt>
                <c:pt idx="137">
                  <c:v>43533.095138888886</c:v>
                </c:pt>
                <c:pt idx="138">
                  <c:v>43533.095833333333</c:v>
                </c:pt>
                <c:pt idx="139">
                  <c:v>43533.09652777778</c:v>
                </c:pt>
                <c:pt idx="140">
                  <c:v>43533.097222222219</c:v>
                </c:pt>
                <c:pt idx="141">
                  <c:v>43533.097916666666</c:v>
                </c:pt>
                <c:pt idx="142">
                  <c:v>43533.098611111112</c:v>
                </c:pt>
                <c:pt idx="143">
                  <c:v>43533.099305555559</c:v>
                </c:pt>
                <c:pt idx="144">
                  <c:v>43533.1</c:v>
                </c:pt>
                <c:pt idx="145">
                  <c:v>43533.100694444445</c:v>
                </c:pt>
                <c:pt idx="146">
                  <c:v>43533.101388888892</c:v>
                </c:pt>
                <c:pt idx="147">
                  <c:v>43533.102083333331</c:v>
                </c:pt>
                <c:pt idx="148">
                  <c:v>43533.102777777778</c:v>
                </c:pt>
                <c:pt idx="149">
                  <c:v>43533.103472222225</c:v>
                </c:pt>
                <c:pt idx="150">
                  <c:v>43533.104166666664</c:v>
                </c:pt>
                <c:pt idx="151">
                  <c:v>43533.104861111111</c:v>
                </c:pt>
                <c:pt idx="152">
                  <c:v>43533.105555555558</c:v>
                </c:pt>
                <c:pt idx="153">
                  <c:v>43533.106249999997</c:v>
                </c:pt>
                <c:pt idx="154">
                  <c:v>43533.106944444444</c:v>
                </c:pt>
                <c:pt idx="155">
                  <c:v>43533.107638888891</c:v>
                </c:pt>
                <c:pt idx="156">
                  <c:v>43533.10833333333</c:v>
                </c:pt>
                <c:pt idx="157">
                  <c:v>43533.109027777777</c:v>
                </c:pt>
                <c:pt idx="158">
                  <c:v>43533.109722222223</c:v>
                </c:pt>
                <c:pt idx="159">
                  <c:v>43533.11041666667</c:v>
                </c:pt>
                <c:pt idx="160">
                  <c:v>43533.111111111109</c:v>
                </c:pt>
                <c:pt idx="161">
                  <c:v>43533.111805555556</c:v>
                </c:pt>
                <c:pt idx="162">
                  <c:v>43533.112500000003</c:v>
                </c:pt>
                <c:pt idx="163">
                  <c:v>43533.113194444442</c:v>
                </c:pt>
                <c:pt idx="164">
                  <c:v>43533.113888888889</c:v>
                </c:pt>
                <c:pt idx="165">
                  <c:v>43533.114583333336</c:v>
                </c:pt>
                <c:pt idx="166">
                  <c:v>43533.115277777775</c:v>
                </c:pt>
                <c:pt idx="167">
                  <c:v>43533.115972222222</c:v>
                </c:pt>
                <c:pt idx="168">
                  <c:v>43533.116666666669</c:v>
                </c:pt>
                <c:pt idx="169">
                  <c:v>43533.117361111108</c:v>
                </c:pt>
                <c:pt idx="170">
                  <c:v>43533.118055555555</c:v>
                </c:pt>
                <c:pt idx="171">
                  <c:v>43533.118750000001</c:v>
                </c:pt>
                <c:pt idx="172">
                  <c:v>43533.119444444441</c:v>
                </c:pt>
                <c:pt idx="173">
                  <c:v>43533.120138888888</c:v>
                </c:pt>
                <c:pt idx="174">
                  <c:v>43533.120833333334</c:v>
                </c:pt>
                <c:pt idx="175">
                  <c:v>43533.121527777781</c:v>
                </c:pt>
                <c:pt idx="176">
                  <c:v>43533.12222222222</c:v>
                </c:pt>
                <c:pt idx="177">
                  <c:v>43533.122916666667</c:v>
                </c:pt>
                <c:pt idx="178">
                  <c:v>43533.123611111114</c:v>
                </c:pt>
                <c:pt idx="179">
                  <c:v>43533.124305555553</c:v>
                </c:pt>
                <c:pt idx="180">
                  <c:v>43533.125</c:v>
                </c:pt>
                <c:pt idx="181">
                  <c:v>43533.125694444447</c:v>
                </c:pt>
                <c:pt idx="182">
                  <c:v>43533.126388888886</c:v>
                </c:pt>
                <c:pt idx="183">
                  <c:v>43533.127083333333</c:v>
                </c:pt>
                <c:pt idx="184">
                  <c:v>43533.12777777778</c:v>
                </c:pt>
                <c:pt idx="185">
                  <c:v>43533.128472222219</c:v>
                </c:pt>
                <c:pt idx="186">
                  <c:v>43533.129166666666</c:v>
                </c:pt>
                <c:pt idx="187">
                  <c:v>43533.129861111112</c:v>
                </c:pt>
                <c:pt idx="188">
                  <c:v>43533.130555555559</c:v>
                </c:pt>
                <c:pt idx="189">
                  <c:v>43533.131249999999</c:v>
                </c:pt>
                <c:pt idx="190">
                  <c:v>43533.131944444445</c:v>
                </c:pt>
                <c:pt idx="191">
                  <c:v>43533.132638888892</c:v>
                </c:pt>
                <c:pt idx="192">
                  <c:v>43533.133333333331</c:v>
                </c:pt>
                <c:pt idx="193">
                  <c:v>43533.134027777778</c:v>
                </c:pt>
                <c:pt idx="194">
                  <c:v>43533.134722222225</c:v>
                </c:pt>
                <c:pt idx="195">
                  <c:v>43533.135416666664</c:v>
                </c:pt>
                <c:pt idx="196">
                  <c:v>43533.136111111111</c:v>
                </c:pt>
                <c:pt idx="197">
                  <c:v>43533.136805555558</c:v>
                </c:pt>
                <c:pt idx="198">
                  <c:v>43533.137499999997</c:v>
                </c:pt>
                <c:pt idx="199">
                  <c:v>43533.138194444444</c:v>
                </c:pt>
                <c:pt idx="200">
                  <c:v>43533.138888888891</c:v>
                </c:pt>
                <c:pt idx="201">
                  <c:v>43533.13958333333</c:v>
                </c:pt>
                <c:pt idx="202">
                  <c:v>43533.140277777777</c:v>
                </c:pt>
                <c:pt idx="203">
                  <c:v>43533.140972222223</c:v>
                </c:pt>
                <c:pt idx="204">
                  <c:v>43533.14166666667</c:v>
                </c:pt>
                <c:pt idx="205">
                  <c:v>43533.142361111109</c:v>
                </c:pt>
                <c:pt idx="206">
                  <c:v>43533.143055555556</c:v>
                </c:pt>
                <c:pt idx="207">
                  <c:v>43533.143750000003</c:v>
                </c:pt>
                <c:pt idx="208">
                  <c:v>43533.144444444442</c:v>
                </c:pt>
                <c:pt idx="209">
                  <c:v>43533.145138888889</c:v>
                </c:pt>
                <c:pt idx="210">
                  <c:v>43533.145833333336</c:v>
                </c:pt>
                <c:pt idx="211">
                  <c:v>43533.146527777775</c:v>
                </c:pt>
                <c:pt idx="212">
                  <c:v>43533.147222222222</c:v>
                </c:pt>
                <c:pt idx="213">
                  <c:v>43533.147916666669</c:v>
                </c:pt>
                <c:pt idx="214">
                  <c:v>43533.148611111108</c:v>
                </c:pt>
                <c:pt idx="215">
                  <c:v>43533.149305555555</c:v>
                </c:pt>
                <c:pt idx="216">
                  <c:v>43533.15</c:v>
                </c:pt>
                <c:pt idx="217">
                  <c:v>43533.150694444441</c:v>
                </c:pt>
                <c:pt idx="218">
                  <c:v>43533.151388888888</c:v>
                </c:pt>
                <c:pt idx="219">
                  <c:v>43533.152083333334</c:v>
                </c:pt>
                <c:pt idx="220">
                  <c:v>43533.152777777781</c:v>
                </c:pt>
                <c:pt idx="221">
                  <c:v>43533.15347222222</c:v>
                </c:pt>
                <c:pt idx="222">
                  <c:v>43533.154166666667</c:v>
                </c:pt>
                <c:pt idx="223">
                  <c:v>43533.154861111114</c:v>
                </c:pt>
                <c:pt idx="224">
                  <c:v>43533.155555555553</c:v>
                </c:pt>
                <c:pt idx="225">
                  <c:v>43533.15625</c:v>
                </c:pt>
                <c:pt idx="226">
                  <c:v>43533.156944444447</c:v>
                </c:pt>
                <c:pt idx="227">
                  <c:v>43533.157638888886</c:v>
                </c:pt>
                <c:pt idx="228">
                  <c:v>43533.158333333333</c:v>
                </c:pt>
                <c:pt idx="229">
                  <c:v>43533.15902777778</c:v>
                </c:pt>
                <c:pt idx="230">
                  <c:v>43533.159722222219</c:v>
                </c:pt>
                <c:pt idx="231">
                  <c:v>43533.160416666666</c:v>
                </c:pt>
                <c:pt idx="232">
                  <c:v>43533.161111111112</c:v>
                </c:pt>
                <c:pt idx="233">
                  <c:v>43533.161805555559</c:v>
                </c:pt>
                <c:pt idx="234">
                  <c:v>43533.162499999999</c:v>
                </c:pt>
                <c:pt idx="235">
                  <c:v>43533.163194444445</c:v>
                </c:pt>
                <c:pt idx="236">
                  <c:v>43533.163888888892</c:v>
                </c:pt>
                <c:pt idx="237">
                  <c:v>43533.164583333331</c:v>
                </c:pt>
                <c:pt idx="238">
                  <c:v>43533.165277777778</c:v>
                </c:pt>
                <c:pt idx="239">
                  <c:v>43533.165972222225</c:v>
                </c:pt>
                <c:pt idx="240">
                  <c:v>43533.166666666664</c:v>
                </c:pt>
                <c:pt idx="241">
                  <c:v>43533.167361111111</c:v>
                </c:pt>
                <c:pt idx="242">
                  <c:v>43533.168055555558</c:v>
                </c:pt>
                <c:pt idx="243">
                  <c:v>43533.168749999997</c:v>
                </c:pt>
                <c:pt idx="244">
                  <c:v>43533.169444444444</c:v>
                </c:pt>
                <c:pt idx="245">
                  <c:v>43533.170138888891</c:v>
                </c:pt>
                <c:pt idx="246">
                  <c:v>43533.17083333333</c:v>
                </c:pt>
                <c:pt idx="247">
                  <c:v>43533.171527777777</c:v>
                </c:pt>
                <c:pt idx="248">
                  <c:v>43533.172222222223</c:v>
                </c:pt>
                <c:pt idx="249">
                  <c:v>43533.17291666667</c:v>
                </c:pt>
                <c:pt idx="250">
                  <c:v>43533.173611111109</c:v>
                </c:pt>
                <c:pt idx="251">
                  <c:v>43533.174305555556</c:v>
                </c:pt>
                <c:pt idx="252">
                  <c:v>43533.175000000003</c:v>
                </c:pt>
                <c:pt idx="253">
                  <c:v>43533.175694444442</c:v>
                </c:pt>
                <c:pt idx="254">
                  <c:v>43533.176388888889</c:v>
                </c:pt>
                <c:pt idx="255">
                  <c:v>43533.177083333336</c:v>
                </c:pt>
                <c:pt idx="256">
                  <c:v>43533.177777777775</c:v>
                </c:pt>
                <c:pt idx="257">
                  <c:v>43533.178472222222</c:v>
                </c:pt>
                <c:pt idx="258">
                  <c:v>43533.179166666669</c:v>
                </c:pt>
                <c:pt idx="259">
                  <c:v>43533.179861111108</c:v>
                </c:pt>
                <c:pt idx="260">
                  <c:v>43533.180555555555</c:v>
                </c:pt>
                <c:pt idx="261">
                  <c:v>43533.181250000001</c:v>
                </c:pt>
                <c:pt idx="262">
                  <c:v>43533.181944444441</c:v>
                </c:pt>
                <c:pt idx="263">
                  <c:v>43533.182638888888</c:v>
                </c:pt>
                <c:pt idx="264">
                  <c:v>43533.183333333334</c:v>
                </c:pt>
                <c:pt idx="265">
                  <c:v>43533.184027777781</c:v>
                </c:pt>
                <c:pt idx="266">
                  <c:v>43533.18472222222</c:v>
                </c:pt>
                <c:pt idx="267">
                  <c:v>43533.185416666667</c:v>
                </c:pt>
                <c:pt idx="268">
                  <c:v>43533.186111111114</c:v>
                </c:pt>
                <c:pt idx="269">
                  <c:v>43533.186805555553</c:v>
                </c:pt>
                <c:pt idx="270">
                  <c:v>43533.1875</c:v>
                </c:pt>
                <c:pt idx="271">
                  <c:v>43533.188194444447</c:v>
                </c:pt>
                <c:pt idx="272">
                  <c:v>43533.188888888886</c:v>
                </c:pt>
                <c:pt idx="273">
                  <c:v>43533.189583333333</c:v>
                </c:pt>
                <c:pt idx="274">
                  <c:v>43533.19027777778</c:v>
                </c:pt>
                <c:pt idx="275">
                  <c:v>43533.190972222219</c:v>
                </c:pt>
                <c:pt idx="276">
                  <c:v>43533.191666666666</c:v>
                </c:pt>
                <c:pt idx="277">
                  <c:v>43533.192361111112</c:v>
                </c:pt>
                <c:pt idx="278">
                  <c:v>43533.193055555559</c:v>
                </c:pt>
                <c:pt idx="279">
                  <c:v>43533.193749999999</c:v>
                </c:pt>
                <c:pt idx="280">
                  <c:v>43533.194444444445</c:v>
                </c:pt>
                <c:pt idx="281">
                  <c:v>43533.195138888892</c:v>
                </c:pt>
                <c:pt idx="282">
                  <c:v>43533.195833333331</c:v>
                </c:pt>
                <c:pt idx="283">
                  <c:v>43533.196527777778</c:v>
                </c:pt>
                <c:pt idx="284">
                  <c:v>43533.197222222225</c:v>
                </c:pt>
                <c:pt idx="285">
                  <c:v>43533.197916666664</c:v>
                </c:pt>
                <c:pt idx="286">
                  <c:v>43533.198611111111</c:v>
                </c:pt>
                <c:pt idx="287">
                  <c:v>43533.199305555558</c:v>
                </c:pt>
                <c:pt idx="288">
                  <c:v>43533.2</c:v>
                </c:pt>
                <c:pt idx="289">
                  <c:v>43533.200694444444</c:v>
                </c:pt>
                <c:pt idx="290">
                  <c:v>43533.201388888891</c:v>
                </c:pt>
                <c:pt idx="291">
                  <c:v>43533.20208333333</c:v>
                </c:pt>
                <c:pt idx="292">
                  <c:v>43533.202777777777</c:v>
                </c:pt>
                <c:pt idx="293">
                  <c:v>43533.203472222223</c:v>
                </c:pt>
                <c:pt idx="294">
                  <c:v>43533.20416666667</c:v>
                </c:pt>
                <c:pt idx="295">
                  <c:v>43533.204861111109</c:v>
                </c:pt>
                <c:pt idx="296">
                  <c:v>43533.205555555556</c:v>
                </c:pt>
                <c:pt idx="297">
                  <c:v>43533.206250000003</c:v>
                </c:pt>
                <c:pt idx="298">
                  <c:v>43533.206944444442</c:v>
                </c:pt>
                <c:pt idx="299">
                  <c:v>43533.207638888889</c:v>
                </c:pt>
                <c:pt idx="300">
                  <c:v>43533.208333333336</c:v>
                </c:pt>
                <c:pt idx="301">
                  <c:v>43533.209027777775</c:v>
                </c:pt>
                <c:pt idx="302">
                  <c:v>43533.209722222222</c:v>
                </c:pt>
                <c:pt idx="303">
                  <c:v>43533.210416666669</c:v>
                </c:pt>
                <c:pt idx="304">
                  <c:v>43533.211111111108</c:v>
                </c:pt>
                <c:pt idx="305">
                  <c:v>43533.211805555555</c:v>
                </c:pt>
                <c:pt idx="306">
                  <c:v>43533.212500000001</c:v>
                </c:pt>
                <c:pt idx="307">
                  <c:v>43533.213194444441</c:v>
                </c:pt>
                <c:pt idx="308">
                  <c:v>43533.213888888888</c:v>
                </c:pt>
                <c:pt idx="309">
                  <c:v>43533.214583333334</c:v>
                </c:pt>
                <c:pt idx="310">
                  <c:v>43533.215277777781</c:v>
                </c:pt>
                <c:pt idx="311">
                  <c:v>43533.21597222222</c:v>
                </c:pt>
                <c:pt idx="312">
                  <c:v>43533.216666666667</c:v>
                </c:pt>
                <c:pt idx="313">
                  <c:v>43533.217361111114</c:v>
                </c:pt>
                <c:pt idx="314">
                  <c:v>43533.218055555553</c:v>
                </c:pt>
                <c:pt idx="315">
                  <c:v>43533.21875</c:v>
                </c:pt>
                <c:pt idx="316">
                  <c:v>43533.219444444447</c:v>
                </c:pt>
                <c:pt idx="317">
                  <c:v>43533.220138888886</c:v>
                </c:pt>
                <c:pt idx="318">
                  <c:v>43533.220833333333</c:v>
                </c:pt>
                <c:pt idx="319">
                  <c:v>43533.22152777778</c:v>
                </c:pt>
                <c:pt idx="320">
                  <c:v>43533.222222222219</c:v>
                </c:pt>
                <c:pt idx="321">
                  <c:v>43533.222916666666</c:v>
                </c:pt>
                <c:pt idx="322">
                  <c:v>43533.223611111112</c:v>
                </c:pt>
                <c:pt idx="323">
                  <c:v>43533.224305555559</c:v>
                </c:pt>
                <c:pt idx="324">
                  <c:v>43533.224999999999</c:v>
                </c:pt>
                <c:pt idx="325">
                  <c:v>43533.225694444445</c:v>
                </c:pt>
                <c:pt idx="326">
                  <c:v>43533.226388888892</c:v>
                </c:pt>
                <c:pt idx="327">
                  <c:v>43533.227083333331</c:v>
                </c:pt>
                <c:pt idx="328">
                  <c:v>43533.227777777778</c:v>
                </c:pt>
                <c:pt idx="329">
                  <c:v>43533.228472222225</c:v>
                </c:pt>
                <c:pt idx="330">
                  <c:v>43533.229166666664</c:v>
                </c:pt>
                <c:pt idx="331">
                  <c:v>43533.229861111111</c:v>
                </c:pt>
                <c:pt idx="332">
                  <c:v>43533.230555555558</c:v>
                </c:pt>
                <c:pt idx="333">
                  <c:v>43533.231249999997</c:v>
                </c:pt>
                <c:pt idx="334">
                  <c:v>43533.231944444444</c:v>
                </c:pt>
                <c:pt idx="335">
                  <c:v>43533.232638888891</c:v>
                </c:pt>
                <c:pt idx="336">
                  <c:v>43533.23333333333</c:v>
                </c:pt>
                <c:pt idx="337">
                  <c:v>43533.234027777777</c:v>
                </c:pt>
                <c:pt idx="338">
                  <c:v>43533.234722222223</c:v>
                </c:pt>
                <c:pt idx="339">
                  <c:v>43533.23541666667</c:v>
                </c:pt>
                <c:pt idx="340">
                  <c:v>43533.236111111109</c:v>
                </c:pt>
                <c:pt idx="341">
                  <c:v>43533.236805555556</c:v>
                </c:pt>
                <c:pt idx="342">
                  <c:v>43533.237500000003</c:v>
                </c:pt>
                <c:pt idx="343">
                  <c:v>43533.238194444442</c:v>
                </c:pt>
                <c:pt idx="344">
                  <c:v>43533.238888888889</c:v>
                </c:pt>
                <c:pt idx="345">
                  <c:v>43533.239583333336</c:v>
                </c:pt>
                <c:pt idx="346">
                  <c:v>43533.240277777775</c:v>
                </c:pt>
                <c:pt idx="347">
                  <c:v>43533.240972222222</c:v>
                </c:pt>
                <c:pt idx="348">
                  <c:v>43533.241666666669</c:v>
                </c:pt>
                <c:pt idx="349">
                  <c:v>43533.242361111108</c:v>
                </c:pt>
                <c:pt idx="350">
                  <c:v>43533.243055555555</c:v>
                </c:pt>
                <c:pt idx="351">
                  <c:v>43533.243750000001</c:v>
                </c:pt>
                <c:pt idx="352">
                  <c:v>43533.244444444441</c:v>
                </c:pt>
                <c:pt idx="353">
                  <c:v>43533.245138888888</c:v>
                </c:pt>
                <c:pt idx="354">
                  <c:v>43533.245833333334</c:v>
                </c:pt>
                <c:pt idx="355">
                  <c:v>43533.246527777781</c:v>
                </c:pt>
                <c:pt idx="356">
                  <c:v>43533.24722222222</c:v>
                </c:pt>
                <c:pt idx="357">
                  <c:v>43533.247916666667</c:v>
                </c:pt>
                <c:pt idx="358">
                  <c:v>43533.248611111114</c:v>
                </c:pt>
                <c:pt idx="359">
                  <c:v>43533.249305555553</c:v>
                </c:pt>
                <c:pt idx="360">
                  <c:v>43533.25</c:v>
                </c:pt>
                <c:pt idx="361">
                  <c:v>43533.250694444447</c:v>
                </c:pt>
                <c:pt idx="362">
                  <c:v>43533.251388888886</c:v>
                </c:pt>
                <c:pt idx="363">
                  <c:v>43533.252083333333</c:v>
                </c:pt>
                <c:pt idx="364">
                  <c:v>43533.25277777778</c:v>
                </c:pt>
                <c:pt idx="365">
                  <c:v>43533.253472222219</c:v>
                </c:pt>
                <c:pt idx="366">
                  <c:v>43533.254166666666</c:v>
                </c:pt>
                <c:pt idx="367">
                  <c:v>43533.254861111112</c:v>
                </c:pt>
                <c:pt idx="368">
                  <c:v>43533.255555555559</c:v>
                </c:pt>
                <c:pt idx="369">
                  <c:v>43533.256249999999</c:v>
                </c:pt>
                <c:pt idx="370">
                  <c:v>43533.256944444445</c:v>
                </c:pt>
                <c:pt idx="371">
                  <c:v>43533.257638888892</c:v>
                </c:pt>
                <c:pt idx="372">
                  <c:v>43533.258333333331</c:v>
                </c:pt>
                <c:pt idx="373">
                  <c:v>43533.259027777778</c:v>
                </c:pt>
                <c:pt idx="374">
                  <c:v>43533.259722222225</c:v>
                </c:pt>
                <c:pt idx="375">
                  <c:v>43533.260416666664</c:v>
                </c:pt>
                <c:pt idx="376">
                  <c:v>43533.261111111111</c:v>
                </c:pt>
                <c:pt idx="377">
                  <c:v>43533.261805555558</c:v>
                </c:pt>
                <c:pt idx="378">
                  <c:v>43533.262499999997</c:v>
                </c:pt>
                <c:pt idx="379">
                  <c:v>43533.263194444444</c:v>
                </c:pt>
                <c:pt idx="380">
                  <c:v>43533.263888888891</c:v>
                </c:pt>
                <c:pt idx="381">
                  <c:v>43533.26458333333</c:v>
                </c:pt>
                <c:pt idx="382">
                  <c:v>43533.265277777777</c:v>
                </c:pt>
                <c:pt idx="383">
                  <c:v>43533.265972222223</c:v>
                </c:pt>
                <c:pt idx="384">
                  <c:v>43533.26666666667</c:v>
                </c:pt>
                <c:pt idx="385">
                  <c:v>43533.267361111109</c:v>
                </c:pt>
                <c:pt idx="386">
                  <c:v>43533.268055555556</c:v>
                </c:pt>
                <c:pt idx="387">
                  <c:v>43533.268750000003</c:v>
                </c:pt>
                <c:pt idx="388">
                  <c:v>43533.269444444442</c:v>
                </c:pt>
                <c:pt idx="389">
                  <c:v>43533.270138888889</c:v>
                </c:pt>
                <c:pt idx="390">
                  <c:v>43533.270833333336</c:v>
                </c:pt>
                <c:pt idx="391">
                  <c:v>43533.271527777775</c:v>
                </c:pt>
                <c:pt idx="392">
                  <c:v>43533.272222222222</c:v>
                </c:pt>
                <c:pt idx="393">
                  <c:v>43533.272916666669</c:v>
                </c:pt>
                <c:pt idx="394">
                  <c:v>43533.273611111108</c:v>
                </c:pt>
                <c:pt idx="395">
                  <c:v>43533.274305555555</c:v>
                </c:pt>
                <c:pt idx="396">
                  <c:v>43533.275000000001</c:v>
                </c:pt>
                <c:pt idx="397">
                  <c:v>43533.275694444441</c:v>
                </c:pt>
                <c:pt idx="398">
                  <c:v>43533.276388888888</c:v>
                </c:pt>
                <c:pt idx="399">
                  <c:v>43533.277083333334</c:v>
                </c:pt>
                <c:pt idx="400">
                  <c:v>43533.277777777781</c:v>
                </c:pt>
                <c:pt idx="401">
                  <c:v>43533.27847222222</c:v>
                </c:pt>
                <c:pt idx="402">
                  <c:v>43533.279166666667</c:v>
                </c:pt>
                <c:pt idx="403">
                  <c:v>43533.279861111114</c:v>
                </c:pt>
                <c:pt idx="404">
                  <c:v>43533.280555555553</c:v>
                </c:pt>
                <c:pt idx="405">
                  <c:v>43533.28125</c:v>
                </c:pt>
                <c:pt idx="406">
                  <c:v>43533.281944444447</c:v>
                </c:pt>
                <c:pt idx="407">
                  <c:v>43533.282638888886</c:v>
                </c:pt>
                <c:pt idx="408">
                  <c:v>43533.283333333333</c:v>
                </c:pt>
                <c:pt idx="409">
                  <c:v>43533.28402777778</c:v>
                </c:pt>
                <c:pt idx="410">
                  <c:v>43533.284722222219</c:v>
                </c:pt>
                <c:pt idx="411">
                  <c:v>43533.285416666666</c:v>
                </c:pt>
                <c:pt idx="412">
                  <c:v>43533.286111111112</c:v>
                </c:pt>
                <c:pt idx="413">
                  <c:v>43533.286805555559</c:v>
                </c:pt>
                <c:pt idx="414">
                  <c:v>43533.287499999999</c:v>
                </c:pt>
                <c:pt idx="415">
                  <c:v>43533.288194444445</c:v>
                </c:pt>
                <c:pt idx="416">
                  <c:v>43533.288888888892</c:v>
                </c:pt>
                <c:pt idx="417">
                  <c:v>43533.289583333331</c:v>
                </c:pt>
                <c:pt idx="418">
                  <c:v>43533.290277777778</c:v>
                </c:pt>
                <c:pt idx="419">
                  <c:v>43533.290972222225</c:v>
                </c:pt>
                <c:pt idx="420">
                  <c:v>43533.291666666664</c:v>
                </c:pt>
                <c:pt idx="421">
                  <c:v>43533.292361111111</c:v>
                </c:pt>
                <c:pt idx="422">
                  <c:v>43533.293055555558</c:v>
                </c:pt>
                <c:pt idx="423">
                  <c:v>43533.293749999997</c:v>
                </c:pt>
                <c:pt idx="424">
                  <c:v>43533.294444444444</c:v>
                </c:pt>
                <c:pt idx="425">
                  <c:v>43533.295138888891</c:v>
                </c:pt>
                <c:pt idx="426">
                  <c:v>43533.29583333333</c:v>
                </c:pt>
                <c:pt idx="427">
                  <c:v>43533.296527777777</c:v>
                </c:pt>
                <c:pt idx="428">
                  <c:v>43533.297222222223</c:v>
                </c:pt>
                <c:pt idx="429">
                  <c:v>43533.29791666667</c:v>
                </c:pt>
                <c:pt idx="430">
                  <c:v>43533.298611111109</c:v>
                </c:pt>
                <c:pt idx="431">
                  <c:v>43533.299305555556</c:v>
                </c:pt>
                <c:pt idx="432">
                  <c:v>43533.3</c:v>
                </c:pt>
                <c:pt idx="433">
                  <c:v>43533.300694444442</c:v>
                </c:pt>
                <c:pt idx="434">
                  <c:v>43533.301388888889</c:v>
                </c:pt>
                <c:pt idx="435">
                  <c:v>43533.302083333336</c:v>
                </c:pt>
                <c:pt idx="436">
                  <c:v>43533.302777777775</c:v>
                </c:pt>
                <c:pt idx="437">
                  <c:v>43533.303472222222</c:v>
                </c:pt>
                <c:pt idx="438">
                  <c:v>43533.304166666669</c:v>
                </c:pt>
                <c:pt idx="439">
                  <c:v>43533.304861111108</c:v>
                </c:pt>
                <c:pt idx="440">
                  <c:v>43533.305555555555</c:v>
                </c:pt>
                <c:pt idx="441">
                  <c:v>43533.306250000001</c:v>
                </c:pt>
                <c:pt idx="442">
                  <c:v>43533.306944444441</c:v>
                </c:pt>
                <c:pt idx="443">
                  <c:v>43533.307638888888</c:v>
                </c:pt>
                <c:pt idx="444">
                  <c:v>43533.308333333334</c:v>
                </c:pt>
                <c:pt idx="445">
                  <c:v>43533.309027777781</c:v>
                </c:pt>
                <c:pt idx="446">
                  <c:v>43533.30972222222</c:v>
                </c:pt>
                <c:pt idx="447">
                  <c:v>43533.310416666667</c:v>
                </c:pt>
                <c:pt idx="448">
                  <c:v>43533.311111111114</c:v>
                </c:pt>
                <c:pt idx="449">
                  <c:v>43533.311805555553</c:v>
                </c:pt>
                <c:pt idx="450">
                  <c:v>43533.3125</c:v>
                </c:pt>
                <c:pt idx="451">
                  <c:v>43533.313194444447</c:v>
                </c:pt>
                <c:pt idx="452">
                  <c:v>43533.313888888886</c:v>
                </c:pt>
                <c:pt idx="453">
                  <c:v>43533.314583333333</c:v>
                </c:pt>
                <c:pt idx="454">
                  <c:v>43533.31527777778</c:v>
                </c:pt>
                <c:pt idx="455">
                  <c:v>43533.315972222219</c:v>
                </c:pt>
                <c:pt idx="456">
                  <c:v>43533.316666666666</c:v>
                </c:pt>
                <c:pt idx="457">
                  <c:v>43533.317361111112</c:v>
                </c:pt>
                <c:pt idx="458">
                  <c:v>43533.318055555559</c:v>
                </c:pt>
                <c:pt idx="459">
                  <c:v>43533.318749999999</c:v>
                </c:pt>
                <c:pt idx="460">
                  <c:v>43533.319444444445</c:v>
                </c:pt>
                <c:pt idx="461">
                  <c:v>43533.320138888892</c:v>
                </c:pt>
                <c:pt idx="462">
                  <c:v>43533.320833333331</c:v>
                </c:pt>
                <c:pt idx="463">
                  <c:v>43533.321527777778</c:v>
                </c:pt>
                <c:pt idx="464">
                  <c:v>43533.322222222225</c:v>
                </c:pt>
                <c:pt idx="465">
                  <c:v>43533.322916666664</c:v>
                </c:pt>
                <c:pt idx="466">
                  <c:v>43533.323611111111</c:v>
                </c:pt>
                <c:pt idx="467">
                  <c:v>43533.324305555558</c:v>
                </c:pt>
                <c:pt idx="468">
                  <c:v>43533.324999999997</c:v>
                </c:pt>
                <c:pt idx="469">
                  <c:v>43533.325694444444</c:v>
                </c:pt>
                <c:pt idx="470">
                  <c:v>43533.326388888891</c:v>
                </c:pt>
                <c:pt idx="471">
                  <c:v>43533.32708333333</c:v>
                </c:pt>
                <c:pt idx="472">
                  <c:v>43533.327777777777</c:v>
                </c:pt>
                <c:pt idx="473">
                  <c:v>43533.328472222223</c:v>
                </c:pt>
                <c:pt idx="474">
                  <c:v>43533.32916666667</c:v>
                </c:pt>
                <c:pt idx="475">
                  <c:v>43533.329861111109</c:v>
                </c:pt>
                <c:pt idx="476">
                  <c:v>43533.330555555556</c:v>
                </c:pt>
                <c:pt idx="477">
                  <c:v>43533.331250000003</c:v>
                </c:pt>
                <c:pt idx="478">
                  <c:v>43533.331944444442</c:v>
                </c:pt>
                <c:pt idx="479">
                  <c:v>43533.332638888889</c:v>
                </c:pt>
                <c:pt idx="480">
                  <c:v>43533.333333333336</c:v>
                </c:pt>
                <c:pt idx="481">
                  <c:v>43533.334027777775</c:v>
                </c:pt>
                <c:pt idx="482">
                  <c:v>43533.334722222222</c:v>
                </c:pt>
                <c:pt idx="483">
                  <c:v>43533.335416666669</c:v>
                </c:pt>
                <c:pt idx="484">
                  <c:v>43533.336111111108</c:v>
                </c:pt>
                <c:pt idx="485">
                  <c:v>43533.336805555555</c:v>
                </c:pt>
                <c:pt idx="486">
                  <c:v>43533.337500000001</c:v>
                </c:pt>
                <c:pt idx="487">
                  <c:v>43533.338194444441</c:v>
                </c:pt>
                <c:pt idx="488">
                  <c:v>43533.338888888888</c:v>
                </c:pt>
                <c:pt idx="489">
                  <c:v>43533.339583333334</c:v>
                </c:pt>
                <c:pt idx="490">
                  <c:v>43533.340277777781</c:v>
                </c:pt>
                <c:pt idx="491">
                  <c:v>43533.34097222222</c:v>
                </c:pt>
                <c:pt idx="492">
                  <c:v>43533.341666666667</c:v>
                </c:pt>
                <c:pt idx="493">
                  <c:v>43533.342361111114</c:v>
                </c:pt>
                <c:pt idx="494">
                  <c:v>43533.343055555553</c:v>
                </c:pt>
                <c:pt idx="495">
                  <c:v>43533.34375</c:v>
                </c:pt>
                <c:pt idx="496">
                  <c:v>43533.344444444447</c:v>
                </c:pt>
                <c:pt idx="497">
                  <c:v>43533.345138888886</c:v>
                </c:pt>
                <c:pt idx="498">
                  <c:v>43533.345833333333</c:v>
                </c:pt>
                <c:pt idx="499">
                  <c:v>43533.34652777778</c:v>
                </c:pt>
                <c:pt idx="500">
                  <c:v>43533.347222222219</c:v>
                </c:pt>
                <c:pt idx="501">
                  <c:v>43533.347916666666</c:v>
                </c:pt>
                <c:pt idx="502">
                  <c:v>43533.348611111112</c:v>
                </c:pt>
                <c:pt idx="503">
                  <c:v>43533.349305555559</c:v>
                </c:pt>
                <c:pt idx="504">
                  <c:v>43533.35</c:v>
                </c:pt>
                <c:pt idx="505">
                  <c:v>43533.350694444445</c:v>
                </c:pt>
                <c:pt idx="506">
                  <c:v>43533.351388888892</c:v>
                </c:pt>
                <c:pt idx="507">
                  <c:v>43533.352083333331</c:v>
                </c:pt>
                <c:pt idx="508">
                  <c:v>43533.352777777778</c:v>
                </c:pt>
                <c:pt idx="509">
                  <c:v>43533.353472222225</c:v>
                </c:pt>
                <c:pt idx="510">
                  <c:v>43533.354166666664</c:v>
                </c:pt>
                <c:pt idx="511">
                  <c:v>43533.354861111111</c:v>
                </c:pt>
                <c:pt idx="512">
                  <c:v>43533.355555555558</c:v>
                </c:pt>
                <c:pt idx="513">
                  <c:v>43533.356249999997</c:v>
                </c:pt>
                <c:pt idx="514">
                  <c:v>43533.356944444444</c:v>
                </c:pt>
                <c:pt idx="515">
                  <c:v>43533.357638888891</c:v>
                </c:pt>
                <c:pt idx="516">
                  <c:v>43533.35833333333</c:v>
                </c:pt>
                <c:pt idx="517">
                  <c:v>43533.359027777777</c:v>
                </c:pt>
                <c:pt idx="518">
                  <c:v>43533.359722222223</c:v>
                </c:pt>
                <c:pt idx="519">
                  <c:v>43533.36041666667</c:v>
                </c:pt>
                <c:pt idx="520">
                  <c:v>43533.361111111109</c:v>
                </c:pt>
                <c:pt idx="521">
                  <c:v>43533.361805555556</c:v>
                </c:pt>
                <c:pt idx="522">
                  <c:v>43533.362500000003</c:v>
                </c:pt>
                <c:pt idx="523">
                  <c:v>43533.363194444442</c:v>
                </c:pt>
                <c:pt idx="524">
                  <c:v>43533.363888888889</c:v>
                </c:pt>
                <c:pt idx="525">
                  <c:v>43533.364583333336</c:v>
                </c:pt>
                <c:pt idx="526">
                  <c:v>43533.365277777775</c:v>
                </c:pt>
                <c:pt idx="527">
                  <c:v>43533.365972222222</c:v>
                </c:pt>
                <c:pt idx="528">
                  <c:v>43533.366666666669</c:v>
                </c:pt>
                <c:pt idx="529">
                  <c:v>43533.367361111108</c:v>
                </c:pt>
                <c:pt idx="530">
                  <c:v>43533.368055555555</c:v>
                </c:pt>
                <c:pt idx="531">
                  <c:v>43533.368750000001</c:v>
                </c:pt>
                <c:pt idx="532">
                  <c:v>43533.369444444441</c:v>
                </c:pt>
                <c:pt idx="533">
                  <c:v>43533.370138888888</c:v>
                </c:pt>
                <c:pt idx="534">
                  <c:v>43533.370833333334</c:v>
                </c:pt>
                <c:pt idx="535">
                  <c:v>43533.371527777781</c:v>
                </c:pt>
                <c:pt idx="536">
                  <c:v>43533.37222222222</c:v>
                </c:pt>
                <c:pt idx="537">
                  <c:v>43533.372916666667</c:v>
                </c:pt>
                <c:pt idx="538">
                  <c:v>43533.373611111114</c:v>
                </c:pt>
                <c:pt idx="539">
                  <c:v>43533.374305555553</c:v>
                </c:pt>
                <c:pt idx="540">
                  <c:v>43533.375</c:v>
                </c:pt>
                <c:pt idx="541">
                  <c:v>43533.375694444447</c:v>
                </c:pt>
                <c:pt idx="542">
                  <c:v>43533.376388888886</c:v>
                </c:pt>
                <c:pt idx="543">
                  <c:v>43533.377083333333</c:v>
                </c:pt>
                <c:pt idx="544">
                  <c:v>43533.37777777778</c:v>
                </c:pt>
                <c:pt idx="545">
                  <c:v>43533.378472222219</c:v>
                </c:pt>
                <c:pt idx="546">
                  <c:v>43533.379166666666</c:v>
                </c:pt>
                <c:pt idx="547">
                  <c:v>43533.379861111112</c:v>
                </c:pt>
                <c:pt idx="548">
                  <c:v>43533.380555555559</c:v>
                </c:pt>
                <c:pt idx="549">
                  <c:v>43533.381249999999</c:v>
                </c:pt>
                <c:pt idx="550">
                  <c:v>43533.381944444445</c:v>
                </c:pt>
                <c:pt idx="551">
                  <c:v>43533.382638888892</c:v>
                </c:pt>
                <c:pt idx="552">
                  <c:v>43533.383333333331</c:v>
                </c:pt>
                <c:pt idx="553">
                  <c:v>43533.384027777778</c:v>
                </c:pt>
                <c:pt idx="554">
                  <c:v>43533.384722222225</c:v>
                </c:pt>
                <c:pt idx="555">
                  <c:v>43533.385416666664</c:v>
                </c:pt>
                <c:pt idx="556">
                  <c:v>43533.386111111111</c:v>
                </c:pt>
                <c:pt idx="557">
                  <c:v>43533.386805555558</c:v>
                </c:pt>
                <c:pt idx="558">
                  <c:v>43533.387499999997</c:v>
                </c:pt>
                <c:pt idx="559">
                  <c:v>43533.388194444444</c:v>
                </c:pt>
                <c:pt idx="560">
                  <c:v>43533.388888888891</c:v>
                </c:pt>
                <c:pt idx="561">
                  <c:v>43533.38958333333</c:v>
                </c:pt>
                <c:pt idx="562">
                  <c:v>43533.390277777777</c:v>
                </c:pt>
                <c:pt idx="563">
                  <c:v>43533.390972222223</c:v>
                </c:pt>
                <c:pt idx="564">
                  <c:v>43533.39166666667</c:v>
                </c:pt>
                <c:pt idx="565">
                  <c:v>43533.392361111109</c:v>
                </c:pt>
                <c:pt idx="566">
                  <c:v>43533.393055555556</c:v>
                </c:pt>
                <c:pt idx="567">
                  <c:v>43533.393750000003</c:v>
                </c:pt>
                <c:pt idx="568">
                  <c:v>43533.394444444442</c:v>
                </c:pt>
                <c:pt idx="569">
                  <c:v>43533.395138888889</c:v>
                </c:pt>
                <c:pt idx="570">
                  <c:v>43533.395833333336</c:v>
                </c:pt>
                <c:pt idx="571">
                  <c:v>43533.396527777775</c:v>
                </c:pt>
                <c:pt idx="572">
                  <c:v>43533.397222222222</c:v>
                </c:pt>
                <c:pt idx="573">
                  <c:v>43533.397916666669</c:v>
                </c:pt>
                <c:pt idx="574">
                  <c:v>43533.398611111108</c:v>
                </c:pt>
                <c:pt idx="575">
                  <c:v>43533.399305555555</c:v>
                </c:pt>
                <c:pt idx="576">
                  <c:v>43533.4</c:v>
                </c:pt>
                <c:pt idx="577">
                  <c:v>43533.400694444441</c:v>
                </c:pt>
                <c:pt idx="578">
                  <c:v>43533.401388888888</c:v>
                </c:pt>
                <c:pt idx="579">
                  <c:v>43533.402083333334</c:v>
                </c:pt>
                <c:pt idx="580">
                  <c:v>43533.402777777781</c:v>
                </c:pt>
                <c:pt idx="581">
                  <c:v>43533.40347222222</c:v>
                </c:pt>
                <c:pt idx="582">
                  <c:v>43533.404166666667</c:v>
                </c:pt>
                <c:pt idx="583">
                  <c:v>43533.404861111114</c:v>
                </c:pt>
                <c:pt idx="584">
                  <c:v>43533.405555555553</c:v>
                </c:pt>
                <c:pt idx="585">
                  <c:v>43533.40625</c:v>
                </c:pt>
                <c:pt idx="586">
                  <c:v>43533.406944444447</c:v>
                </c:pt>
                <c:pt idx="587">
                  <c:v>43533.407638888886</c:v>
                </c:pt>
                <c:pt idx="588">
                  <c:v>43533.408333333333</c:v>
                </c:pt>
                <c:pt idx="589">
                  <c:v>43533.40902777778</c:v>
                </c:pt>
                <c:pt idx="590">
                  <c:v>43533.409722222219</c:v>
                </c:pt>
                <c:pt idx="591">
                  <c:v>43533.410416666666</c:v>
                </c:pt>
                <c:pt idx="592">
                  <c:v>43533.411111111112</c:v>
                </c:pt>
                <c:pt idx="593">
                  <c:v>43533.411805555559</c:v>
                </c:pt>
                <c:pt idx="594">
                  <c:v>43533.412499999999</c:v>
                </c:pt>
                <c:pt idx="595">
                  <c:v>43533.413194444445</c:v>
                </c:pt>
                <c:pt idx="596">
                  <c:v>43533.413888888892</c:v>
                </c:pt>
                <c:pt idx="597">
                  <c:v>43533.414583333331</c:v>
                </c:pt>
                <c:pt idx="598">
                  <c:v>43533.415277777778</c:v>
                </c:pt>
                <c:pt idx="599">
                  <c:v>43533.415972222225</c:v>
                </c:pt>
                <c:pt idx="600">
                  <c:v>43533.416666666664</c:v>
                </c:pt>
                <c:pt idx="601">
                  <c:v>43533.417361111111</c:v>
                </c:pt>
                <c:pt idx="602">
                  <c:v>43533.418055555558</c:v>
                </c:pt>
                <c:pt idx="603">
                  <c:v>43533.418749999997</c:v>
                </c:pt>
                <c:pt idx="604">
                  <c:v>43533.419444444444</c:v>
                </c:pt>
                <c:pt idx="605">
                  <c:v>43533.420138888891</c:v>
                </c:pt>
                <c:pt idx="606">
                  <c:v>43533.42083333333</c:v>
                </c:pt>
                <c:pt idx="607">
                  <c:v>43533.421527777777</c:v>
                </c:pt>
                <c:pt idx="608">
                  <c:v>43533.422222222223</c:v>
                </c:pt>
                <c:pt idx="609">
                  <c:v>43533.42291666667</c:v>
                </c:pt>
                <c:pt idx="610">
                  <c:v>43533.423611111109</c:v>
                </c:pt>
                <c:pt idx="611">
                  <c:v>43533.424305555556</c:v>
                </c:pt>
                <c:pt idx="612">
                  <c:v>43533.425000000003</c:v>
                </c:pt>
                <c:pt idx="613">
                  <c:v>43533.425694444442</c:v>
                </c:pt>
                <c:pt idx="614">
                  <c:v>43533.426388888889</c:v>
                </c:pt>
                <c:pt idx="615">
                  <c:v>43533.427083333336</c:v>
                </c:pt>
                <c:pt idx="616">
                  <c:v>43533.427777777775</c:v>
                </c:pt>
                <c:pt idx="617">
                  <c:v>43533.428472222222</c:v>
                </c:pt>
                <c:pt idx="618">
                  <c:v>43533.429166666669</c:v>
                </c:pt>
                <c:pt idx="619">
                  <c:v>43533.429861111108</c:v>
                </c:pt>
                <c:pt idx="620">
                  <c:v>43533.430555555555</c:v>
                </c:pt>
                <c:pt idx="621">
                  <c:v>43533.431250000001</c:v>
                </c:pt>
                <c:pt idx="622">
                  <c:v>43533.431944444441</c:v>
                </c:pt>
                <c:pt idx="623">
                  <c:v>43533.432638888888</c:v>
                </c:pt>
                <c:pt idx="624">
                  <c:v>43533.433333333334</c:v>
                </c:pt>
                <c:pt idx="625">
                  <c:v>43533.434027777781</c:v>
                </c:pt>
                <c:pt idx="626">
                  <c:v>43533.43472222222</c:v>
                </c:pt>
                <c:pt idx="627">
                  <c:v>43533.435416666667</c:v>
                </c:pt>
                <c:pt idx="628">
                  <c:v>43533.436111111114</c:v>
                </c:pt>
                <c:pt idx="629">
                  <c:v>43533.436805555553</c:v>
                </c:pt>
                <c:pt idx="630">
                  <c:v>43533.4375</c:v>
                </c:pt>
                <c:pt idx="631">
                  <c:v>43533.438194444447</c:v>
                </c:pt>
                <c:pt idx="632">
                  <c:v>43533.438888888886</c:v>
                </c:pt>
                <c:pt idx="633">
                  <c:v>43533.439583333333</c:v>
                </c:pt>
                <c:pt idx="634">
                  <c:v>43533.44027777778</c:v>
                </c:pt>
                <c:pt idx="635">
                  <c:v>43533.440972222219</c:v>
                </c:pt>
                <c:pt idx="636">
                  <c:v>43533.441666666666</c:v>
                </c:pt>
                <c:pt idx="637">
                  <c:v>43533.442361111112</c:v>
                </c:pt>
                <c:pt idx="638">
                  <c:v>43533.443055555559</c:v>
                </c:pt>
                <c:pt idx="639">
                  <c:v>43533.443749999999</c:v>
                </c:pt>
                <c:pt idx="640">
                  <c:v>43533.444444444445</c:v>
                </c:pt>
                <c:pt idx="641">
                  <c:v>43533.445138888892</c:v>
                </c:pt>
                <c:pt idx="642">
                  <c:v>43533.445833333331</c:v>
                </c:pt>
                <c:pt idx="643">
                  <c:v>43533.446527777778</c:v>
                </c:pt>
                <c:pt idx="644">
                  <c:v>43533.447222222225</c:v>
                </c:pt>
                <c:pt idx="645">
                  <c:v>43533.447916666664</c:v>
                </c:pt>
                <c:pt idx="646">
                  <c:v>43533.448611111111</c:v>
                </c:pt>
                <c:pt idx="647">
                  <c:v>43533.449305555558</c:v>
                </c:pt>
                <c:pt idx="648">
                  <c:v>43533.45</c:v>
                </c:pt>
                <c:pt idx="649">
                  <c:v>43533.450694444444</c:v>
                </c:pt>
                <c:pt idx="650">
                  <c:v>43533.451388888891</c:v>
                </c:pt>
                <c:pt idx="651">
                  <c:v>43533.45208333333</c:v>
                </c:pt>
                <c:pt idx="652">
                  <c:v>43533.452777777777</c:v>
                </c:pt>
                <c:pt idx="653">
                  <c:v>43533.453472222223</c:v>
                </c:pt>
                <c:pt idx="654">
                  <c:v>43533.45416666667</c:v>
                </c:pt>
                <c:pt idx="655">
                  <c:v>43533.454861111109</c:v>
                </c:pt>
                <c:pt idx="656">
                  <c:v>43533.455555555556</c:v>
                </c:pt>
                <c:pt idx="657">
                  <c:v>43533.456250000003</c:v>
                </c:pt>
                <c:pt idx="658">
                  <c:v>43533.456944444442</c:v>
                </c:pt>
                <c:pt idx="659">
                  <c:v>43533.457638888889</c:v>
                </c:pt>
                <c:pt idx="660">
                  <c:v>43533.458333333336</c:v>
                </c:pt>
                <c:pt idx="661">
                  <c:v>43533.459027777775</c:v>
                </c:pt>
                <c:pt idx="662">
                  <c:v>43533.459722222222</c:v>
                </c:pt>
                <c:pt idx="663">
                  <c:v>43533.460416666669</c:v>
                </c:pt>
                <c:pt idx="664">
                  <c:v>43533.461111111108</c:v>
                </c:pt>
                <c:pt idx="665">
                  <c:v>43533.461805555555</c:v>
                </c:pt>
                <c:pt idx="666">
                  <c:v>43533.462500000001</c:v>
                </c:pt>
                <c:pt idx="667">
                  <c:v>43533.463194444441</c:v>
                </c:pt>
                <c:pt idx="668">
                  <c:v>43533.463888888888</c:v>
                </c:pt>
                <c:pt idx="669">
                  <c:v>43533.464583333334</c:v>
                </c:pt>
                <c:pt idx="670">
                  <c:v>43533.465277777781</c:v>
                </c:pt>
                <c:pt idx="671">
                  <c:v>43533.46597222222</c:v>
                </c:pt>
                <c:pt idx="672">
                  <c:v>43533.466666666667</c:v>
                </c:pt>
                <c:pt idx="673">
                  <c:v>43533.467361111114</c:v>
                </c:pt>
                <c:pt idx="674">
                  <c:v>43533.468055555553</c:v>
                </c:pt>
                <c:pt idx="675">
                  <c:v>43533.46875</c:v>
                </c:pt>
                <c:pt idx="676">
                  <c:v>43533.469444444447</c:v>
                </c:pt>
                <c:pt idx="677">
                  <c:v>43533.470138888886</c:v>
                </c:pt>
                <c:pt idx="678">
                  <c:v>43533.470833333333</c:v>
                </c:pt>
                <c:pt idx="679">
                  <c:v>43533.47152777778</c:v>
                </c:pt>
                <c:pt idx="680">
                  <c:v>43533.472222222219</c:v>
                </c:pt>
                <c:pt idx="681">
                  <c:v>43533.472916666666</c:v>
                </c:pt>
                <c:pt idx="682">
                  <c:v>43533.473611111112</c:v>
                </c:pt>
                <c:pt idx="683">
                  <c:v>43533.474305555559</c:v>
                </c:pt>
                <c:pt idx="684">
                  <c:v>43533.474999999999</c:v>
                </c:pt>
                <c:pt idx="685">
                  <c:v>43533.475694444445</c:v>
                </c:pt>
                <c:pt idx="686">
                  <c:v>43533.476388888892</c:v>
                </c:pt>
                <c:pt idx="687">
                  <c:v>43533.477083333331</c:v>
                </c:pt>
                <c:pt idx="688">
                  <c:v>43533.477777777778</c:v>
                </c:pt>
                <c:pt idx="689">
                  <c:v>43533.478472222225</c:v>
                </c:pt>
                <c:pt idx="690">
                  <c:v>43533.479166666664</c:v>
                </c:pt>
                <c:pt idx="691">
                  <c:v>43533.479861111111</c:v>
                </c:pt>
                <c:pt idx="692">
                  <c:v>43533.480555555558</c:v>
                </c:pt>
                <c:pt idx="693">
                  <c:v>43533.481249999997</c:v>
                </c:pt>
                <c:pt idx="694">
                  <c:v>43533.481944444444</c:v>
                </c:pt>
                <c:pt idx="695">
                  <c:v>43533.482638888891</c:v>
                </c:pt>
                <c:pt idx="696">
                  <c:v>43533.48333333333</c:v>
                </c:pt>
                <c:pt idx="697">
                  <c:v>43533.484027777777</c:v>
                </c:pt>
                <c:pt idx="698">
                  <c:v>43533.484722222223</c:v>
                </c:pt>
                <c:pt idx="699">
                  <c:v>43533.48541666667</c:v>
                </c:pt>
                <c:pt idx="700">
                  <c:v>43533.486111111109</c:v>
                </c:pt>
                <c:pt idx="701">
                  <c:v>43533.486805555556</c:v>
                </c:pt>
                <c:pt idx="702">
                  <c:v>43533.487500000003</c:v>
                </c:pt>
                <c:pt idx="703">
                  <c:v>43533.488194444442</c:v>
                </c:pt>
                <c:pt idx="704">
                  <c:v>43533.488888888889</c:v>
                </c:pt>
                <c:pt idx="705">
                  <c:v>43533.489583333336</c:v>
                </c:pt>
                <c:pt idx="706">
                  <c:v>43533.490277777775</c:v>
                </c:pt>
                <c:pt idx="707">
                  <c:v>43533.490972222222</c:v>
                </c:pt>
                <c:pt idx="708">
                  <c:v>43533.491666666669</c:v>
                </c:pt>
                <c:pt idx="709">
                  <c:v>43533.492361111108</c:v>
                </c:pt>
                <c:pt idx="710">
                  <c:v>43533.493055555555</c:v>
                </c:pt>
                <c:pt idx="711">
                  <c:v>43533.493750000001</c:v>
                </c:pt>
                <c:pt idx="712">
                  <c:v>43533.494444444441</c:v>
                </c:pt>
                <c:pt idx="713">
                  <c:v>43533.495138888888</c:v>
                </c:pt>
                <c:pt idx="714">
                  <c:v>43533.495833333334</c:v>
                </c:pt>
                <c:pt idx="715">
                  <c:v>43533.496527777781</c:v>
                </c:pt>
                <c:pt idx="716">
                  <c:v>43533.49722222222</c:v>
                </c:pt>
                <c:pt idx="717">
                  <c:v>43533.497916666667</c:v>
                </c:pt>
                <c:pt idx="718">
                  <c:v>43533.498611111114</c:v>
                </c:pt>
                <c:pt idx="719">
                  <c:v>43533.499305555553</c:v>
                </c:pt>
                <c:pt idx="720">
                  <c:v>43533.5</c:v>
                </c:pt>
                <c:pt idx="721">
                  <c:v>43533.500694444447</c:v>
                </c:pt>
                <c:pt idx="722">
                  <c:v>43533.501388888886</c:v>
                </c:pt>
                <c:pt idx="723">
                  <c:v>43533.502083333333</c:v>
                </c:pt>
                <c:pt idx="724">
                  <c:v>43533.50277777778</c:v>
                </c:pt>
                <c:pt idx="725">
                  <c:v>43533.503472222219</c:v>
                </c:pt>
                <c:pt idx="726">
                  <c:v>43533.504166666666</c:v>
                </c:pt>
                <c:pt idx="727">
                  <c:v>43533.504861111112</c:v>
                </c:pt>
                <c:pt idx="728">
                  <c:v>43533.505555555559</c:v>
                </c:pt>
                <c:pt idx="729">
                  <c:v>43533.506249999999</c:v>
                </c:pt>
                <c:pt idx="730">
                  <c:v>43533.506944444445</c:v>
                </c:pt>
                <c:pt idx="731">
                  <c:v>43533.507638888892</c:v>
                </c:pt>
                <c:pt idx="732">
                  <c:v>43533.508333333331</c:v>
                </c:pt>
                <c:pt idx="733">
                  <c:v>43533.509027777778</c:v>
                </c:pt>
                <c:pt idx="734">
                  <c:v>43533.509722222225</c:v>
                </c:pt>
                <c:pt idx="735">
                  <c:v>43533.510416666664</c:v>
                </c:pt>
                <c:pt idx="736">
                  <c:v>43533.511111111111</c:v>
                </c:pt>
                <c:pt idx="737">
                  <c:v>43533.511805555558</c:v>
                </c:pt>
                <c:pt idx="738">
                  <c:v>43533.512499999997</c:v>
                </c:pt>
                <c:pt idx="739">
                  <c:v>43533.513194444444</c:v>
                </c:pt>
                <c:pt idx="740">
                  <c:v>43533.513888888891</c:v>
                </c:pt>
                <c:pt idx="741">
                  <c:v>43533.51458333333</c:v>
                </c:pt>
                <c:pt idx="742">
                  <c:v>43533.515277777777</c:v>
                </c:pt>
                <c:pt idx="743">
                  <c:v>43533.515972222223</c:v>
                </c:pt>
                <c:pt idx="744">
                  <c:v>43533.51666666667</c:v>
                </c:pt>
                <c:pt idx="745">
                  <c:v>43533.517361111109</c:v>
                </c:pt>
                <c:pt idx="746">
                  <c:v>43533.518055555556</c:v>
                </c:pt>
                <c:pt idx="747">
                  <c:v>43533.518750000003</c:v>
                </c:pt>
                <c:pt idx="748">
                  <c:v>43533.519444444442</c:v>
                </c:pt>
                <c:pt idx="749">
                  <c:v>43533.520138888889</c:v>
                </c:pt>
                <c:pt idx="750">
                  <c:v>43533.520833333336</c:v>
                </c:pt>
                <c:pt idx="751">
                  <c:v>43533.521527777775</c:v>
                </c:pt>
                <c:pt idx="752">
                  <c:v>43533.522222222222</c:v>
                </c:pt>
                <c:pt idx="753">
                  <c:v>43533.522916666669</c:v>
                </c:pt>
                <c:pt idx="754">
                  <c:v>43533.523611111108</c:v>
                </c:pt>
                <c:pt idx="755">
                  <c:v>43533.524305555555</c:v>
                </c:pt>
                <c:pt idx="756">
                  <c:v>43533.525000000001</c:v>
                </c:pt>
                <c:pt idx="757">
                  <c:v>43533.525694444441</c:v>
                </c:pt>
                <c:pt idx="758">
                  <c:v>43533.526388888888</c:v>
                </c:pt>
                <c:pt idx="759">
                  <c:v>43533.527083333334</c:v>
                </c:pt>
                <c:pt idx="760">
                  <c:v>43533.527777777781</c:v>
                </c:pt>
                <c:pt idx="761">
                  <c:v>43533.52847222222</c:v>
                </c:pt>
                <c:pt idx="762">
                  <c:v>43533.529166666667</c:v>
                </c:pt>
                <c:pt idx="763">
                  <c:v>43533.529861111114</c:v>
                </c:pt>
                <c:pt idx="764">
                  <c:v>43533.530555555553</c:v>
                </c:pt>
                <c:pt idx="765">
                  <c:v>43533.53125</c:v>
                </c:pt>
                <c:pt idx="766">
                  <c:v>43533.531944444447</c:v>
                </c:pt>
                <c:pt idx="767">
                  <c:v>43533.532638888886</c:v>
                </c:pt>
                <c:pt idx="768">
                  <c:v>43533.533333333333</c:v>
                </c:pt>
                <c:pt idx="769">
                  <c:v>43533.53402777778</c:v>
                </c:pt>
                <c:pt idx="770">
                  <c:v>43533.534722222219</c:v>
                </c:pt>
                <c:pt idx="771">
                  <c:v>43533.535416666666</c:v>
                </c:pt>
                <c:pt idx="772">
                  <c:v>43533.536111111112</c:v>
                </c:pt>
                <c:pt idx="773">
                  <c:v>43533.536805555559</c:v>
                </c:pt>
                <c:pt idx="774">
                  <c:v>43533.537499999999</c:v>
                </c:pt>
                <c:pt idx="775">
                  <c:v>43533.538194444445</c:v>
                </c:pt>
                <c:pt idx="776">
                  <c:v>43533.538888888892</c:v>
                </c:pt>
                <c:pt idx="777">
                  <c:v>43533.539583333331</c:v>
                </c:pt>
                <c:pt idx="778">
                  <c:v>43533.540277777778</c:v>
                </c:pt>
                <c:pt idx="779">
                  <c:v>43533.540972222225</c:v>
                </c:pt>
                <c:pt idx="780">
                  <c:v>43533.541666666664</c:v>
                </c:pt>
                <c:pt idx="781">
                  <c:v>43533.542361111111</c:v>
                </c:pt>
                <c:pt idx="782">
                  <c:v>43533.543055555558</c:v>
                </c:pt>
                <c:pt idx="783">
                  <c:v>43533.543749999997</c:v>
                </c:pt>
                <c:pt idx="784">
                  <c:v>43533.544444444444</c:v>
                </c:pt>
                <c:pt idx="785">
                  <c:v>43533.545138888891</c:v>
                </c:pt>
                <c:pt idx="786">
                  <c:v>43533.54583333333</c:v>
                </c:pt>
                <c:pt idx="787">
                  <c:v>43533.546527777777</c:v>
                </c:pt>
                <c:pt idx="788">
                  <c:v>43533.547222222223</c:v>
                </c:pt>
                <c:pt idx="789">
                  <c:v>43533.54791666667</c:v>
                </c:pt>
                <c:pt idx="790">
                  <c:v>43533.548611111109</c:v>
                </c:pt>
                <c:pt idx="791">
                  <c:v>43533.549305555556</c:v>
                </c:pt>
                <c:pt idx="792">
                  <c:v>43533.55</c:v>
                </c:pt>
                <c:pt idx="793">
                  <c:v>43533.550694444442</c:v>
                </c:pt>
                <c:pt idx="794">
                  <c:v>43533.551388888889</c:v>
                </c:pt>
                <c:pt idx="795">
                  <c:v>43533.552083333336</c:v>
                </c:pt>
                <c:pt idx="796">
                  <c:v>43533.552777777775</c:v>
                </c:pt>
                <c:pt idx="797">
                  <c:v>43533.553472222222</c:v>
                </c:pt>
                <c:pt idx="798">
                  <c:v>43533.554166666669</c:v>
                </c:pt>
                <c:pt idx="799">
                  <c:v>43533.554861111108</c:v>
                </c:pt>
                <c:pt idx="800">
                  <c:v>43533.555555555555</c:v>
                </c:pt>
                <c:pt idx="801">
                  <c:v>43533.556250000001</c:v>
                </c:pt>
                <c:pt idx="802">
                  <c:v>43533.556944444441</c:v>
                </c:pt>
                <c:pt idx="803">
                  <c:v>43533.557638888888</c:v>
                </c:pt>
                <c:pt idx="804">
                  <c:v>43533.558333333334</c:v>
                </c:pt>
                <c:pt idx="805">
                  <c:v>43533.559027777781</c:v>
                </c:pt>
                <c:pt idx="806">
                  <c:v>43533.55972222222</c:v>
                </c:pt>
                <c:pt idx="807">
                  <c:v>43533.560416666667</c:v>
                </c:pt>
                <c:pt idx="808">
                  <c:v>43533.561111111114</c:v>
                </c:pt>
                <c:pt idx="809">
                  <c:v>43533.561805555553</c:v>
                </c:pt>
                <c:pt idx="810">
                  <c:v>43533.5625</c:v>
                </c:pt>
                <c:pt idx="811">
                  <c:v>43533.563194444447</c:v>
                </c:pt>
                <c:pt idx="812">
                  <c:v>43533.563888888886</c:v>
                </c:pt>
                <c:pt idx="813">
                  <c:v>43533.564583333333</c:v>
                </c:pt>
                <c:pt idx="814">
                  <c:v>43533.56527777778</c:v>
                </c:pt>
                <c:pt idx="815">
                  <c:v>43533.565972222219</c:v>
                </c:pt>
                <c:pt idx="816">
                  <c:v>43533.566666666666</c:v>
                </c:pt>
                <c:pt idx="817">
                  <c:v>43533.567361111112</c:v>
                </c:pt>
                <c:pt idx="818">
                  <c:v>43533.568055555559</c:v>
                </c:pt>
                <c:pt idx="819">
                  <c:v>43533.568749999999</c:v>
                </c:pt>
                <c:pt idx="820">
                  <c:v>43533.569444444445</c:v>
                </c:pt>
                <c:pt idx="821">
                  <c:v>43533.570138888892</c:v>
                </c:pt>
                <c:pt idx="822">
                  <c:v>43533.570833333331</c:v>
                </c:pt>
                <c:pt idx="823">
                  <c:v>43533.571527777778</c:v>
                </c:pt>
                <c:pt idx="824">
                  <c:v>43533.572222222225</c:v>
                </c:pt>
                <c:pt idx="825">
                  <c:v>43533.572916666664</c:v>
                </c:pt>
                <c:pt idx="826">
                  <c:v>43533.573611111111</c:v>
                </c:pt>
                <c:pt idx="827">
                  <c:v>43533.574305555558</c:v>
                </c:pt>
                <c:pt idx="828">
                  <c:v>43533.574999999997</c:v>
                </c:pt>
                <c:pt idx="829">
                  <c:v>43533.575694444444</c:v>
                </c:pt>
                <c:pt idx="830">
                  <c:v>43533.576388888891</c:v>
                </c:pt>
                <c:pt idx="831">
                  <c:v>43533.57708333333</c:v>
                </c:pt>
                <c:pt idx="832">
                  <c:v>43533.577777777777</c:v>
                </c:pt>
                <c:pt idx="833">
                  <c:v>43533.578472222223</c:v>
                </c:pt>
                <c:pt idx="834">
                  <c:v>43533.57916666667</c:v>
                </c:pt>
                <c:pt idx="835">
                  <c:v>43533.579861111109</c:v>
                </c:pt>
                <c:pt idx="836">
                  <c:v>43533.580555555556</c:v>
                </c:pt>
                <c:pt idx="837">
                  <c:v>43533.581250000003</c:v>
                </c:pt>
                <c:pt idx="838">
                  <c:v>43533.581944444442</c:v>
                </c:pt>
                <c:pt idx="839">
                  <c:v>43533.582638888889</c:v>
                </c:pt>
                <c:pt idx="840">
                  <c:v>43533.583333333336</c:v>
                </c:pt>
                <c:pt idx="841">
                  <c:v>43533.584027777775</c:v>
                </c:pt>
                <c:pt idx="842">
                  <c:v>43533.584722222222</c:v>
                </c:pt>
                <c:pt idx="843">
                  <c:v>43533.585416666669</c:v>
                </c:pt>
                <c:pt idx="844">
                  <c:v>43533.586111111108</c:v>
                </c:pt>
                <c:pt idx="845">
                  <c:v>43533.586805555555</c:v>
                </c:pt>
                <c:pt idx="846">
                  <c:v>43533.587500000001</c:v>
                </c:pt>
                <c:pt idx="847">
                  <c:v>43533.588194444441</c:v>
                </c:pt>
                <c:pt idx="848">
                  <c:v>43533.588888888888</c:v>
                </c:pt>
                <c:pt idx="849">
                  <c:v>43533.589583333334</c:v>
                </c:pt>
                <c:pt idx="850">
                  <c:v>43533.590277777781</c:v>
                </c:pt>
                <c:pt idx="851">
                  <c:v>43533.59097222222</c:v>
                </c:pt>
                <c:pt idx="852">
                  <c:v>43533.591666666667</c:v>
                </c:pt>
                <c:pt idx="853">
                  <c:v>43533.592361111114</c:v>
                </c:pt>
                <c:pt idx="854">
                  <c:v>43533.593055555553</c:v>
                </c:pt>
                <c:pt idx="855">
                  <c:v>43533.59375</c:v>
                </c:pt>
                <c:pt idx="856">
                  <c:v>43533.594444444447</c:v>
                </c:pt>
                <c:pt idx="857">
                  <c:v>43533.595138888886</c:v>
                </c:pt>
                <c:pt idx="858">
                  <c:v>43533.595833333333</c:v>
                </c:pt>
                <c:pt idx="859">
                  <c:v>43533.59652777778</c:v>
                </c:pt>
                <c:pt idx="860">
                  <c:v>43533.597222222219</c:v>
                </c:pt>
                <c:pt idx="861">
                  <c:v>43533.597916666666</c:v>
                </c:pt>
                <c:pt idx="862">
                  <c:v>43533.598611111112</c:v>
                </c:pt>
                <c:pt idx="863">
                  <c:v>43533.599305555559</c:v>
                </c:pt>
                <c:pt idx="864">
                  <c:v>43533.599999999999</c:v>
                </c:pt>
                <c:pt idx="865">
                  <c:v>43533.600694444445</c:v>
                </c:pt>
                <c:pt idx="866">
                  <c:v>43533.601388888892</c:v>
                </c:pt>
                <c:pt idx="867">
                  <c:v>43533.602083333331</c:v>
                </c:pt>
                <c:pt idx="868">
                  <c:v>43533.602777777778</c:v>
                </c:pt>
                <c:pt idx="869">
                  <c:v>43533.603472222225</c:v>
                </c:pt>
                <c:pt idx="870">
                  <c:v>43533.604166666664</c:v>
                </c:pt>
                <c:pt idx="871">
                  <c:v>43533.604861111111</c:v>
                </c:pt>
                <c:pt idx="872">
                  <c:v>43533.605555555558</c:v>
                </c:pt>
                <c:pt idx="873">
                  <c:v>43533.606249999997</c:v>
                </c:pt>
                <c:pt idx="874">
                  <c:v>43533.606944444444</c:v>
                </c:pt>
                <c:pt idx="875">
                  <c:v>43533.607638888891</c:v>
                </c:pt>
                <c:pt idx="876">
                  <c:v>43533.60833333333</c:v>
                </c:pt>
                <c:pt idx="877">
                  <c:v>43533.609027777777</c:v>
                </c:pt>
                <c:pt idx="878">
                  <c:v>43533.609722222223</c:v>
                </c:pt>
                <c:pt idx="879">
                  <c:v>43533.61041666667</c:v>
                </c:pt>
                <c:pt idx="880">
                  <c:v>43533.611111111109</c:v>
                </c:pt>
                <c:pt idx="881">
                  <c:v>43533.611805555556</c:v>
                </c:pt>
                <c:pt idx="882">
                  <c:v>43533.612500000003</c:v>
                </c:pt>
                <c:pt idx="883">
                  <c:v>43533.613194444442</c:v>
                </c:pt>
                <c:pt idx="884">
                  <c:v>43533.613888888889</c:v>
                </c:pt>
                <c:pt idx="885">
                  <c:v>43533.614583333336</c:v>
                </c:pt>
                <c:pt idx="886">
                  <c:v>43533.615277777775</c:v>
                </c:pt>
                <c:pt idx="887">
                  <c:v>43533.615972222222</c:v>
                </c:pt>
                <c:pt idx="888">
                  <c:v>43533.616666666669</c:v>
                </c:pt>
                <c:pt idx="889">
                  <c:v>43533.617361111108</c:v>
                </c:pt>
                <c:pt idx="890">
                  <c:v>43533.618055555555</c:v>
                </c:pt>
                <c:pt idx="891">
                  <c:v>43533.618750000001</c:v>
                </c:pt>
                <c:pt idx="892">
                  <c:v>43533.619444444441</c:v>
                </c:pt>
                <c:pt idx="893">
                  <c:v>43533.620138888888</c:v>
                </c:pt>
                <c:pt idx="894">
                  <c:v>43533.620833333334</c:v>
                </c:pt>
                <c:pt idx="895">
                  <c:v>43533.621527777781</c:v>
                </c:pt>
                <c:pt idx="896">
                  <c:v>43533.62222222222</c:v>
                </c:pt>
                <c:pt idx="897">
                  <c:v>43533.622916666667</c:v>
                </c:pt>
                <c:pt idx="898">
                  <c:v>43533.623611111114</c:v>
                </c:pt>
                <c:pt idx="899">
                  <c:v>43533.624305555553</c:v>
                </c:pt>
                <c:pt idx="900">
                  <c:v>43533.625</c:v>
                </c:pt>
                <c:pt idx="901">
                  <c:v>43533.625694444447</c:v>
                </c:pt>
                <c:pt idx="902">
                  <c:v>43533.626388888886</c:v>
                </c:pt>
                <c:pt idx="903">
                  <c:v>43533.627083333333</c:v>
                </c:pt>
                <c:pt idx="904">
                  <c:v>43533.62777777778</c:v>
                </c:pt>
                <c:pt idx="905">
                  <c:v>43533.628472222219</c:v>
                </c:pt>
                <c:pt idx="906">
                  <c:v>43533.629166666666</c:v>
                </c:pt>
                <c:pt idx="907">
                  <c:v>43533.629861111112</c:v>
                </c:pt>
                <c:pt idx="908">
                  <c:v>43533.630555555559</c:v>
                </c:pt>
                <c:pt idx="909">
                  <c:v>43533.631249999999</c:v>
                </c:pt>
                <c:pt idx="910">
                  <c:v>43533.631944444445</c:v>
                </c:pt>
                <c:pt idx="911">
                  <c:v>43533.632638888892</c:v>
                </c:pt>
                <c:pt idx="912">
                  <c:v>43533.633333333331</c:v>
                </c:pt>
                <c:pt idx="913">
                  <c:v>43533.634027777778</c:v>
                </c:pt>
                <c:pt idx="914">
                  <c:v>43533.634722222225</c:v>
                </c:pt>
                <c:pt idx="915">
                  <c:v>43533.635416666664</c:v>
                </c:pt>
                <c:pt idx="916">
                  <c:v>43533.636111111111</c:v>
                </c:pt>
                <c:pt idx="917">
                  <c:v>43533.636805555558</c:v>
                </c:pt>
                <c:pt idx="918">
                  <c:v>43533.637499999997</c:v>
                </c:pt>
                <c:pt idx="919">
                  <c:v>43533.638194444444</c:v>
                </c:pt>
                <c:pt idx="920">
                  <c:v>43533.638888888891</c:v>
                </c:pt>
                <c:pt idx="921">
                  <c:v>43533.63958333333</c:v>
                </c:pt>
                <c:pt idx="922">
                  <c:v>43533.640277777777</c:v>
                </c:pt>
                <c:pt idx="923">
                  <c:v>43533.640972222223</c:v>
                </c:pt>
                <c:pt idx="924">
                  <c:v>43533.64166666667</c:v>
                </c:pt>
                <c:pt idx="925">
                  <c:v>43533.642361111109</c:v>
                </c:pt>
                <c:pt idx="926">
                  <c:v>43533.643055555556</c:v>
                </c:pt>
                <c:pt idx="927">
                  <c:v>43533.643750000003</c:v>
                </c:pt>
                <c:pt idx="928">
                  <c:v>43533.644444444442</c:v>
                </c:pt>
                <c:pt idx="929">
                  <c:v>43533.645138888889</c:v>
                </c:pt>
                <c:pt idx="930">
                  <c:v>43533.645833333336</c:v>
                </c:pt>
                <c:pt idx="931">
                  <c:v>43533.646527777775</c:v>
                </c:pt>
                <c:pt idx="932">
                  <c:v>43533.647222222222</c:v>
                </c:pt>
                <c:pt idx="933">
                  <c:v>43533.647916666669</c:v>
                </c:pt>
                <c:pt idx="934">
                  <c:v>43533.648611111108</c:v>
                </c:pt>
                <c:pt idx="935">
                  <c:v>43533.649305555555</c:v>
                </c:pt>
                <c:pt idx="936">
                  <c:v>43533.65</c:v>
                </c:pt>
                <c:pt idx="937">
                  <c:v>43533.650694444441</c:v>
                </c:pt>
                <c:pt idx="938">
                  <c:v>43533.651388888888</c:v>
                </c:pt>
                <c:pt idx="939">
                  <c:v>43533.652083333334</c:v>
                </c:pt>
                <c:pt idx="940">
                  <c:v>43533.652777777781</c:v>
                </c:pt>
                <c:pt idx="941">
                  <c:v>43533.65347222222</c:v>
                </c:pt>
                <c:pt idx="942">
                  <c:v>43533.654166666667</c:v>
                </c:pt>
                <c:pt idx="943">
                  <c:v>43533.654861111114</c:v>
                </c:pt>
                <c:pt idx="944">
                  <c:v>43533.655555555553</c:v>
                </c:pt>
                <c:pt idx="945">
                  <c:v>43533.65625</c:v>
                </c:pt>
                <c:pt idx="946">
                  <c:v>43533.656944444447</c:v>
                </c:pt>
                <c:pt idx="947">
                  <c:v>43533.657638888886</c:v>
                </c:pt>
                <c:pt idx="948">
                  <c:v>43533.658333333333</c:v>
                </c:pt>
                <c:pt idx="949">
                  <c:v>43533.65902777778</c:v>
                </c:pt>
                <c:pt idx="950">
                  <c:v>43533.659722222219</c:v>
                </c:pt>
                <c:pt idx="951">
                  <c:v>43533.660416666666</c:v>
                </c:pt>
                <c:pt idx="952">
                  <c:v>43533.661111111112</c:v>
                </c:pt>
                <c:pt idx="953">
                  <c:v>43533.661805555559</c:v>
                </c:pt>
                <c:pt idx="954">
                  <c:v>43533.662499999999</c:v>
                </c:pt>
                <c:pt idx="955">
                  <c:v>43533.663194444445</c:v>
                </c:pt>
                <c:pt idx="956">
                  <c:v>43533.663888888892</c:v>
                </c:pt>
                <c:pt idx="957">
                  <c:v>43533.664583333331</c:v>
                </c:pt>
                <c:pt idx="958">
                  <c:v>43533.665277777778</c:v>
                </c:pt>
                <c:pt idx="959">
                  <c:v>43533.665972222225</c:v>
                </c:pt>
                <c:pt idx="960">
                  <c:v>43533.666666666664</c:v>
                </c:pt>
                <c:pt idx="961">
                  <c:v>43533.667361111111</c:v>
                </c:pt>
                <c:pt idx="962">
                  <c:v>43533.668055555558</c:v>
                </c:pt>
                <c:pt idx="963">
                  <c:v>43533.668749999997</c:v>
                </c:pt>
                <c:pt idx="964">
                  <c:v>43533.669444444444</c:v>
                </c:pt>
                <c:pt idx="965">
                  <c:v>43533.670138888891</c:v>
                </c:pt>
                <c:pt idx="966">
                  <c:v>43533.67083333333</c:v>
                </c:pt>
                <c:pt idx="967">
                  <c:v>43533.671527777777</c:v>
                </c:pt>
                <c:pt idx="968">
                  <c:v>43533.672222222223</c:v>
                </c:pt>
                <c:pt idx="969">
                  <c:v>43533.67291666667</c:v>
                </c:pt>
                <c:pt idx="970">
                  <c:v>43533.673611111109</c:v>
                </c:pt>
                <c:pt idx="971">
                  <c:v>43533.674305555556</c:v>
                </c:pt>
                <c:pt idx="972">
                  <c:v>43533.675000000003</c:v>
                </c:pt>
                <c:pt idx="973">
                  <c:v>43533.675694444442</c:v>
                </c:pt>
                <c:pt idx="974">
                  <c:v>43533.676388888889</c:v>
                </c:pt>
                <c:pt idx="975">
                  <c:v>43533.677083333336</c:v>
                </c:pt>
                <c:pt idx="976">
                  <c:v>43533.677777777775</c:v>
                </c:pt>
                <c:pt idx="977">
                  <c:v>43533.678472222222</c:v>
                </c:pt>
                <c:pt idx="978">
                  <c:v>43533.679166666669</c:v>
                </c:pt>
                <c:pt idx="979">
                  <c:v>43533.679861111108</c:v>
                </c:pt>
                <c:pt idx="980">
                  <c:v>43533.680555555555</c:v>
                </c:pt>
                <c:pt idx="981">
                  <c:v>43533.681250000001</c:v>
                </c:pt>
                <c:pt idx="982">
                  <c:v>43533.681944444441</c:v>
                </c:pt>
                <c:pt idx="983">
                  <c:v>43533.682638888888</c:v>
                </c:pt>
                <c:pt idx="984">
                  <c:v>43533.683333333334</c:v>
                </c:pt>
                <c:pt idx="985">
                  <c:v>43533.684027777781</c:v>
                </c:pt>
                <c:pt idx="986">
                  <c:v>43533.68472222222</c:v>
                </c:pt>
                <c:pt idx="987">
                  <c:v>43533.685416666667</c:v>
                </c:pt>
                <c:pt idx="988">
                  <c:v>43533.686111111114</c:v>
                </c:pt>
                <c:pt idx="989">
                  <c:v>43533.686805555553</c:v>
                </c:pt>
                <c:pt idx="990">
                  <c:v>43533.6875</c:v>
                </c:pt>
                <c:pt idx="991">
                  <c:v>43533.688194444447</c:v>
                </c:pt>
                <c:pt idx="992">
                  <c:v>43533.688888888886</c:v>
                </c:pt>
                <c:pt idx="993">
                  <c:v>43533.689583333333</c:v>
                </c:pt>
                <c:pt idx="994">
                  <c:v>43533.69027777778</c:v>
                </c:pt>
                <c:pt idx="995">
                  <c:v>43533.690972222219</c:v>
                </c:pt>
                <c:pt idx="996">
                  <c:v>43533.691666666666</c:v>
                </c:pt>
                <c:pt idx="997">
                  <c:v>43533.692361111112</c:v>
                </c:pt>
                <c:pt idx="998">
                  <c:v>43533.693055555559</c:v>
                </c:pt>
                <c:pt idx="999">
                  <c:v>43533.693749999999</c:v>
                </c:pt>
                <c:pt idx="1000">
                  <c:v>43533.694444444445</c:v>
                </c:pt>
                <c:pt idx="1001">
                  <c:v>43533.695138888892</c:v>
                </c:pt>
                <c:pt idx="1002">
                  <c:v>43533.695833333331</c:v>
                </c:pt>
                <c:pt idx="1003">
                  <c:v>43533.696527777778</c:v>
                </c:pt>
                <c:pt idx="1004">
                  <c:v>43533.697222222225</c:v>
                </c:pt>
                <c:pt idx="1005">
                  <c:v>43533.697916666664</c:v>
                </c:pt>
                <c:pt idx="1006">
                  <c:v>43533.698611111111</c:v>
                </c:pt>
                <c:pt idx="1007">
                  <c:v>43533.699305555558</c:v>
                </c:pt>
                <c:pt idx="1008">
                  <c:v>43533.7</c:v>
                </c:pt>
                <c:pt idx="1009">
                  <c:v>43533.700694444444</c:v>
                </c:pt>
                <c:pt idx="1010">
                  <c:v>43533.701388888891</c:v>
                </c:pt>
                <c:pt idx="1011">
                  <c:v>43533.70208333333</c:v>
                </c:pt>
                <c:pt idx="1012">
                  <c:v>43533.702777777777</c:v>
                </c:pt>
                <c:pt idx="1013">
                  <c:v>43533.703472222223</c:v>
                </c:pt>
                <c:pt idx="1014">
                  <c:v>43533.70416666667</c:v>
                </c:pt>
                <c:pt idx="1015">
                  <c:v>43533.704861111109</c:v>
                </c:pt>
                <c:pt idx="1016">
                  <c:v>43533.705555555556</c:v>
                </c:pt>
                <c:pt idx="1017">
                  <c:v>43533.706250000003</c:v>
                </c:pt>
                <c:pt idx="1018">
                  <c:v>43533.706944444442</c:v>
                </c:pt>
                <c:pt idx="1019">
                  <c:v>43533.707638888889</c:v>
                </c:pt>
                <c:pt idx="1020">
                  <c:v>43533.708333333336</c:v>
                </c:pt>
                <c:pt idx="1021">
                  <c:v>43533.709027777775</c:v>
                </c:pt>
                <c:pt idx="1022">
                  <c:v>43533.709722222222</c:v>
                </c:pt>
                <c:pt idx="1023">
                  <c:v>43533.710416666669</c:v>
                </c:pt>
                <c:pt idx="1024">
                  <c:v>43533.711111111108</c:v>
                </c:pt>
                <c:pt idx="1025">
                  <c:v>43533.711805555555</c:v>
                </c:pt>
                <c:pt idx="1026">
                  <c:v>43533.712500000001</c:v>
                </c:pt>
                <c:pt idx="1027">
                  <c:v>43533.713194444441</c:v>
                </c:pt>
                <c:pt idx="1028">
                  <c:v>43533.713888888888</c:v>
                </c:pt>
                <c:pt idx="1029">
                  <c:v>43533.714583333334</c:v>
                </c:pt>
                <c:pt idx="1030">
                  <c:v>43533.715277777781</c:v>
                </c:pt>
                <c:pt idx="1031">
                  <c:v>43533.71597222222</c:v>
                </c:pt>
                <c:pt idx="1032">
                  <c:v>43533.716666666667</c:v>
                </c:pt>
                <c:pt idx="1033">
                  <c:v>43533.717361111114</c:v>
                </c:pt>
                <c:pt idx="1034">
                  <c:v>43533.718055555553</c:v>
                </c:pt>
                <c:pt idx="1035">
                  <c:v>43533.71875</c:v>
                </c:pt>
                <c:pt idx="1036">
                  <c:v>43533.719444444447</c:v>
                </c:pt>
                <c:pt idx="1037">
                  <c:v>43533.720138888886</c:v>
                </c:pt>
                <c:pt idx="1038">
                  <c:v>43533.720833333333</c:v>
                </c:pt>
                <c:pt idx="1039">
                  <c:v>43533.72152777778</c:v>
                </c:pt>
                <c:pt idx="1040">
                  <c:v>43533.722222222219</c:v>
                </c:pt>
                <c:pt idx="1041">
                  <c:v>43533.722916666666</c:v>
                </c:pt>
                <c:pt idx="1042">
                  <c:v>43533.723611111112</c:v>
                </c:pt>
                <c:pt idx="1043">
                  <c:v>43533.724305555559</c:v>
                </c:pt>
                <c:pt idx="1044">
                  <c:v>43533.724999999999</c:v>
                </c:pt>
                <c:pt idx="1045">
                  <c:v>43533.725694444445</c:v>
                </c:pt>
                <c:pt idx="1046">
                  <c:v>43533.726388888892</c:v>
                </c:pt>
                <c:pt idx="1047">
                  <c:v>43533.727083333331</c:v>
                </c:pt>
                <c:pt idx="1048">
                  <c:v>43533.727777777778</c:v>
                </c:pt>
                <c:pt idx="1049">
                  <c:v>43533.728472222225</c:v>
                </c:pt>
                <c:pt idx="1050">
                  <c:v>43533.729166666664</c:v>
                </c:pt>
                <c:pt idx="1051">
                  <c:v>43533.729861111111</c:v>
                </c:pt>
                <c:pt idx="1052">
                  <c:v>43533.730555555558</c:v>
                </c:pt>
                <c:pt idx="1053">
                  <c:v>43533.731249999997</c:v>
                </c:pt>
                <c:pt idx="1054">
                  <c:v>43533.731944444444</c:v>
                </c:pt>
                <c:pt idx="1055">
                  <c:v>43533.732638888891</c:v>
                </c:pt>
                <c:pt idx="1056">
                  <c:v>43533.73333333333</c:v>
                </c:pt>
                <c:pt idx="1057">
                  <c:v>43533.734027777777</c:v>
                </c:pt>
                <c:pt idx="1058">
                  <c:v>43533.734722222223</c:v>
                </c:pt>
                <c:pt idx="1059">
                  <c:v>43533.73541666667</c:v>
                </c:pt>
                <c:pt idx="1060">
                  <c:v>43533.736111111109</c:v>
                </c:pt>
                <c:pt idx="1061">
                  <c:v>43533.736805555556</c:v>
                </c:pt>
                <c:pt idx="1062">
                  <c:v>43533.737500000003</c:v>
                </c:pt>
                <c:pt idx="1063">
                  <c:v>43533.738194444442</c:v>
                </c:pt>
                <c:pt idx="1064">
                  <c:v>43533.738888888889</c:v>
                </c:pt>
                <c:pt idx="1065">
                  <c:v>43533.739583333336</c:v>
                </c:pt>
                <c:pt idx="1066">
                  <c:v>43533.740277777775</c:v>
                </c:pt>
                <c:pt idx="1067">
                  <c:v>43533.740972222222</c:v>
                </c:pt>
                <c:pt idx="1068">
                  <c:v>43533.741666666669</c:v>
                </c:pt>
                <c:pt idx="1069">
                  <c:v>43533.742361111108</c:v>
                </c:pt>
                <c:pt idx="1070">
                  <c:v>43533.743055555555</c:v>
                </c:pt>
                <c:pt idx="1071">
                  <c:v>43533.743750000001</c:v>
                </c:pt>
                <c:pt idx="1072">
                  <c:v>43533.744444444441</c:v>
                </c:pt>
                <c:pt idx="1073">
                  <c:v>43533.745138888888</c:v>
                </c:pt>
                <c:pt idx="1074">
                  <c:v>43533.745833333334</c:v>
                </c:pt>
                <c:pt idx="1075">
                  <c:v>43533.746527777781</c:v>
                </c:pt>
                <c:pt idx="1076">
                  <c:v>43533.74722222222</c:v>
                </c:pt>
                <c:pt idx="1077">
                  <c:v>43533.747916666667</c:v>
                </c:pt>
                <c:pt idx="1078">
                  <c:v>43533.748611111114</c:v>
                </c:pt>
                <c:pt idx="1079">
                  <c:v>43533.749305555553</c:v>
                </c:pt>
                <c:pt idx="1080">
                  <c:v>43533.75</c:v>
                </c:pt>
                <c:pt idx="1081">
                  <c:v>43533.750694444447</c:v>
                </c:pt>
                <c:pt idx="1082">
                  <c:v>43533.751388888886</c:v>
                </c:pt>
                <c:pt idx="1083">
                  <c:v>43533.752083333333</c:v>
                </c:pt>
                <c:pt idx="1084">
                  <c:v>43533.75277777778</c:v>
                </c:pt>
                <c:pt idx="1085">
                  <c:v>43533.753472222219</c:v>
                </c:pt>
                <c:pt idx="1086">
                  <c:v>43533.754166666666</c:v>
                </c:pt>
                <c:pt idx="1087">
                  <c:v>43533.754861111112</c:v>
                </c:pt>
                <c:pt idx="1088">
                  <c:v>43533.755555555559</c:v>
                </c:pt>
                <c:pt idx="1089">
                  <c:v>43533.756249999999</c:v>
                </c:pt>
                <c:pt idx="1090">
                  <c:v>43533.756944444445</c:v>
                </c:pt>
                <c:pt idx="1091">
                  <c:v>43533.757638888892</c:v>
                </c:pt>
                <c:pt idx="1092">
                  <c:v>43533.758333333331</c:v>
                </c:pt>
                <c:pt idx="1093">
                  <c:v>43533.759027777778</c:v>
                </c:pt>
                <c:pt idx="1094">
                  <c:v>43533.759722222225</c:v>
                </c:pt>
                <c:pt idx="1095">
                  <c:v>43533.760416666664</c:v>
                </c:pt>
                <c:pt idx="1096">
                  <c:v>43533.761111111111</c:v>
                </c:pt>
                <c:pt idx="1097">
                  <c:v>43533.761805555558</c:v>
                </c:pt>
                <c:pt idx="1098">
                  <c:v>43533.762499999997</c:v>
                </c:pt>
                <c:pt idx="1099">
                  <c:v>43533.763194444444</c:v>
                </c:pt>
                <c:pt idx="1100">
                  <c:v>43533.763888888891</c:v>
                </c:pt>
                <c:pt idx="1101">
                  <c:v>43533.76458333333</c:v>
                </c:pt>
                <c:pt idx="1102">
                  <c:v>43533.765277777777</c:v>
                </c:pt>
                <c:pt idx="1103">
                  <c:v>43533.765972222223</c:v>
                </c:pt>
                <c:pt idx="1104">
                  <c:v>43533.76666666667</c:v>
                </c:pt>
                <c:pt idx="1105">
                  <c:v>43533.767361111109</c:v>
                </c:pt>
                <c:pt idx="1106">
                  <c:v>43533.768055555556</c:v>
                </c:pt>
                <c:pt idx="1107">
                  <c:v>43533.768750000003</c:v>
                </c:pt>
                <c:pt idx="1108">
                  <c:v>43533.769444444442</c:v>
                </c:pt>
                <c:pt idx="1109">
                  <c:v>43533.770138888889</c:v>
                </c:pt>
                <c:pt idx="1110">
                  <c:v>43533.770833333336</c:v>
                </c:pt>
                <c:pt idx="1111">
                  <c:v>43533.771527777775</c:v>
                </c:pt>
                <c:pt idx="1112">
                  <c:v>43533.772222222222</c:v>
                </c:pt>
                <c:pt idx="1113">
                  <c:v>43533.772916666669</c:v>
                </c:pt>
                <c:pt idx="1114">
                  <c:v>43533.773611111108</c:v>
                </c:pt>
                <c:pt idx="1115">
                  <c:v>43533.774305555555</c:v>
                </c:pt>
                <c:pt idx="1116">
                  <c:v>43533.775000000001</c:v>
                </c:pt>
                <c:pt idx="1117">
                  <c:v>43533.775694444441</c:v>
                </c:pt>
                <c:pt idx="1118">
                  <c:v>43533.776388888888</c:v>
                </c:pt>
                <c:pt idx="1119">
                  <c:v>43533.777083333334</c:v>
                </c:pt>
                <c:pt idx="1120">
                  <c:v>43533.777777777781</c:v>
                </c:pt>
                <c:pt idx="1121">
                  <c:v>43533.77847222222</c:v>
                </c:pt>
                <c:pt idx="1122">
                  <c:v>43533.779166666667</c:v>
                </c:pt>
                <c:pt idx="1123">
                  <c:v>43533.779861111114</c:v>
                </c:pt>
                <c:pt idx="1124">
                  <c:v>43533.780555555553</c:v>
                </c:pt>
                <c:pt idx="1125">
                  <c:v>43533.78125</c:v>
                </c:pt>
                <c:pt idx="1126">
                  <c:v>43533.781944444447</c:v>
                </c:pt>
                <c:pt idx="1127">
                  <c:v>43533.782638888886</c:v>
                </c:pt>
                <c:pt idx="1128">
                  <c:v>43533.783333333333</c:v>
                </c:pt>
                <c:pt idx="1129">
                  <c:v>43533.78402777778</c:v>
                </c:pt>
                <c:pt idx="1130">
                  <c:v>43533.784722222219</c:v>
                </c:pt>
                <c:pt idx="1131">
                  <c:v>43533.785416666666</c:v>
                </c:pt>
                <c:pt idx="1132">
                  <c:v>43533.786111111112</c:v>
                </c:pt>
                <c:pt idx="1133">
                  <c:v>43533.786805555559</c:v>
                </c:pt>
                <c:pt idx="1134">
                  <c:v>43533.787499999999</c:v>
                </c:pt>
                <c:pt idx="1135">
                  <c:v>43533.788194444445</c:v>
                </c:pt>
                <c:pt idx="1136">
                  <c:v>43533.788888888892</c:v>
                </c:pt>
                <c:pt idx="1137">
                  <c:v>43533.789583333331</c:v>
                </c:pt>
                <c:pt idx="1138">
                  <c:v>43533.790277777778</c:v>
                </c:pt>
                <c:pt idx="1139">
                  <c:v>43533.790972222225</c:v>
                </c:pt>
                <c:pt idx="1140">
                  <c:v>43533.791666666664</c:v>
                </c:pt>
                <c:pt idx="1141">
                  <c:v>43533.792361111111</c:v>
                </c:pt>
                <c:pt idx="1142">
                  <c:v>43533.793055555558</c:v>
                </c:pt>
                <c:pt idx="1143">
                  <c:v>43533.793749999997</c:v>
                </c:pt>
                <c:pt idx="1144">
                  <c:v>43533.794444444444</c:v>
                </c:pt>
                <c:pt idx="1145">
                  <c:v>43533.795138888891</c:v>
                </c:pt>
                <c:pt idx="1146">
                  <c:v>43533.79583333333</c:v>
                </c:pt>
                <c:pt idx="1147">
                  <c:v>43533.796527777777</c:v>
                </c:pt>
                <c:pt idx="1148">
                  <c:v>43533.797222222223</c:v>
                </c:pt>
                <c:pt idx="1149">
                  <c:v>43533.79791666667</c:v>
                </c:pt>
                <c:pt idx="1150">
                  <c:v>43533.798611111109</c:v>
                </c:pt>
                <c:pt idx="1151">
                  <c:v>43533.799305555556</c:v>
                </c:pt>
                <c:pt idx="1152">
                  <c:v>43533.8</c:v>
                </c:pt>
                <c:pt idx="1153">
                  <c:v>43533.800694444442</c:v>
                </c:pt>
                <c:pt idx="1154">
                  <c:v>43533.801388888889</c:v>
                </c:pt>
                <c:pt idx="1155">
                  <c:v>43533.802083333336</c:v>
                </c:pt>
                <c:pt idx="1156">
                  <c:v>43533.802777777775</c:v>
                </c:pt>
                <c:pt idx="1157">
                  <c:v>43533.803472222222</c:v>
                </c:pt>
                <c:pt idx="1158">
                  <c:v>43533.804166666669</c:v>
                </c:pt>
                <c:pt idx="1159">
                  <c:v>43533.804861111108</c:v>
                </c:pt>
                <c:pt idx="1160">
                  <c:v>43533.805555555555</c:v>
                </c:pt>
                <c:pt idx="1161">
                  <c:v>43533.806250000001</c:v>
                </c:pt>
                <c:pt idx="1162">
                  <c:v>43533.806944444441</c:v>
                </c:pt>
                <c:pt idx="1163">
                  <c:v>43533.807638888888</c:v>
                </c:pt>
                <c:pt idx="1164">
                  <c:v>43533.808333333334</c:v>
                </c:pt>
                <c:pt idx="1165">
                  <c:v>43533.809027777781</c:v>
                </c:pt>
                <c:pt idx="1166">
                  <c:v>43533.80972222222</c:v>
                </c:pt>
                <c:pt idx="1167">
                  <c:v>43533.810416666667</c:v>
                </c:pt>
                <c:pt idx="1168">
                  <c:v>43533.811111111114</c:v>
                </c:pt>
                <c:pt idx="1169">
                  <c:v>43533.811805555553</c:v>
                </c:pt>
                <c:pt idx="1170">
                  <c:v>43533.8125</c:v>
                </c:pt>
                <c:pt idx="1171">
                  <c:v>43533.813194444447</c:v>
                </c:pt>
                <c:pt idx="1172">
                  <c:v>43533.813888888886</c:v>
                </c:pt>
                <c:pt idx="1173">
                  <c:v>43533.814583333333</c:v>
                </c:pt>
                <c:pt idx="1174">
                  <c:v>43533.81527777778</c:v>
                </c:pt>
                <c:pt idx="1175">
                  <c:v>43533.815972222219</c:v>
                </c:pt>
                <c:pt idx="1176">
                  <c:v>43533.816666666666</c:v>
                </c:pt>
                <c:pt idx="1177">
                  <c:v>43533.817361111112</c:v>
                </c:pt>
                <c:pt idx="1178">
                  <c:v>43533.818055555559</c:v>
                </c:pt>
                <c:pt idx="1179">
                  <c:v>43533.818749999999</c:v>
                </c:pt>
                <c:pt idx="1180">
                  <c:v>43533.819444444445</c:v>
                </c:pt>
                <c:pt idx="1181">
                  <c:v>43533.820138888892</c:v>
                </c:pt>
                <c:pt idx="1182">
                  <c:v>43533.820833333331</c:v>
                </c:pt>
                <c:pt idx="1183">
                  <c:v>43533.821527777778</c:v>
                </c:pt>
                <c:pt idx="1184">
                  <c:v>43533.822222222225</c:v>
                </c:pt>
                <c:pt idx="1185">
                  <c:v>43533.822916666664</c:v>
                </c:pt>
                <c:pt idx="1186">
                  <c:v>43533.823611111111</c:v>
                </c:pt>
                <c:pt idx="1187">
                  <c:v>43533.824305555558</c:v>
                </c:pt>
                <c:pt idx="1188">
                  <c:v>43533.824999999997</c:v>
                </c:pt>
                <c:pt idx="1189">
                  <c:v>43533.825694444444</c:v>
                </c:pt>
                <c:pt idx="1190">
                  <c:v>43533.826388888891</c:v>
                </c:pt>
                <c:pt idx="1191">
                  <c:v>43533.82708333333</c:v>
                </c:pt>
                <c:pt idx="1192">
                  <c:v>43533.827777777777</c:v>
                </c:pt>
                <c:pt idx="1193">
                  <c:v>43533.828472222223</c:v>
                </c:pt>
                <c:pt idx="1194">
                  <c:v>43533.82916666667</c:v>
                </c:pt>
                <c:pt idx="1195">
                  <c:v>43533.829861111109</c:v>
                </c:pt>
                <c:pt idx="1196">
                  <c:v>43533.830555555556</c:v>
                </c:pt>
                <c:pt idx="1197">
                  <c:v>43533.831250000003</c:v>
                </c:pt>
                <c:pt idx="1198">
                  <c:v>43533.831944444442</c:v>
                </c:pt>
                <c:pt idx="1199">
                  <c:v>43533.832638888889</c:v>
                </c:pt>
                <c:pt idx="1200">
                  <c:v>43533.833333333336</c:v>
                </c:pt>
                <c:pt idx="1201">
                  <c:v>43533.834027777775</c:v>
                </c:pt>
                <c:pt idx="1202">
                  <c:v>43533.834722222222</c:v>
                </c:pt>
                <c:pt idx="1203">
                  <c:v>43533.835416666669</c:v>
                </c:pt>
                <c:pt idx="1204">
                  <c:v>43533.836111111108</c:v>
                </c:pt>
                <c:pt idx="1205">
                  <c:v>43533.836805555555</c:v>
                </c:pt>
                <c:pt idx="1206">
                  <c:v>43533.837500000001</c:v>
                </c:pt>
                <c:pt idx="1207">
                  <c:v>43533.838194444441</c:v>
                </c:pt>
                <c:pt idx="1208">
                  <c:v>43533.838888888888</c:v>
                </c:pt>
                <c:pt idx="1209">
                  <c:v>43533.839583333334</c:v>
                </c:pt>
                <c:pt idx="1210">
                  <c:v>43533.840277777781</c:v>
                </c:pt>
                <c:pt idx="1211">
                  <c:v>43533.84097222222</c:v>
                </c:pt>
                <c:pt idx="1212">
                  <c:v>43533.841666666667</c:v>
                </c:pt>
                <c:pt idx="1213">
                  <c:v>43533.842361111114</c:v>
                </c:pt>
                <c:pt idx="1214">
                  <c:v>43533.843055555553</c:v>
                </c:pt>
                <c:pt idx="1215">
                  <c:v>43533.84375</c:v>
                </c:pt>
                <c:pt idx="1216">
                  <c:v>43533.844444444447</c:v>
                </c:pt>
                <c:pt idx="1217">
                  <c:v>43533.845138888886</c:v>
                </c:pt>
                <c:pt idx="1218">
                  <c:v>43533.845833333333</c:v>
                </c:pt>
                <c:pt idx="1219">
                  <c:v>43533.84652777778</c:v>
                </c:pt>
                <c:pt idx="1220">
                  <c:v>43533.847222222219</c:v>
                </c:pt>
                <c:pt idx="1221">
                  <c:v>43533.847916666666</c:v>
                </c:pt>
                <c:pt idx="1222">
                  <c:v>43533.848611111112</c:v>
                </c:pt>
                <c:pt idx="1223">
                  <c:v>43533.849305555559</c:v>
                </c:pt>
                <c:pt idx="1224">
                  <c:v>43533.85</c:v>
                </c:pt>
                <c:pt idx="1225">
                  <c:v>43533.850694444445</c:v>
                </c:pt>
                <c:pt idx="1226">
                  <c:v>43533.851388888892</c:v>
                </c:pt>
                <c:pt idx="1227">
                  <c:v>43533.852083333331</c:v>
                </c:pt>
                <c:pt idx="1228">
                  <c:v>43533.852777777778</c:v>
                </c:pt>
                <c:pt idx="1229">
                  <c:v>43533.853472222225</c:v>
                </c:pt>
                <c:pt idx="1230">
                  <c:v>43533.854166666664</c:v>
                </c:pt>
                <c:pt idx="1231">
                  <c:v>43533.854861111111</c:v>
                </c:pt>
                <c:pt idx="1232">
                  <c:v>43533.855555555558</c:v>
                </c:pt>
                <c:pt idx="1233">
                  <c:v>43533.856249999997</c:v>
                </c:pt>
                <c:pt idx="1234">
                  <c:v>43533.856944444444</c:v>
                </c:pt>
                <c:pt idx="1235">
                  <c:v>43533.857638888891</c:v>
                </c:pt>
                <c:pt idx="1236">
                  <c:v>43533.85833333333</c:v>
                </c:pt>
                <c:pt idx="1237">
                  <c:v>43533.859027777777</c:v>
                </c:pt>
                <c:pt idx="1238">
                  <c:v>43533.859722222223</c:v>
                </c:pt>
                <c:pt idx="1239">
                  <c:v>43533.86041666667</c:v>
                </c:pt>
                <c:pt idx="1240">
                  <c:v>43533.861111111109</c:v>
                </c:pt>
                <c:pt idx="1241">
                  <c:v>43533.861805555556</c:v>
                </c:pt>
                <c:pt idx="1242">
                  <c:v>43533.862500000003</c:v>
                </c:pt>
                <c:pt idx="1243">
                  <c:v>43533.863194444442</c:v>
                </c:pt>
                <c:pt idx="1244">
                  <c:v>43533.863888888889</c:v>
                </c:pt>
                <c:pt idx="1245">
                  <c:v>43533.864583333336</c:v>
                </c:pt>
                <c:pt idx="1246">
                  <c:v>43533.865277777775</c:v>
                </c:pt>
                <c:pt idx="1247">
                  <c:v>43533.865972222222</c:v>
                </c:pt>
                <c:pt idx="1248">
                  <c:v>43533.866666666669</c:v>
                </c:pt>
                <c:pt idx="1249">
                  <c:v>43533.867361111108</c:v>
                </c:pt>
                <c:pt idx="1250">
                  <c:v>43533.868055555555</c:v>
                </c:pt>
                <c:pt idx="1251">
                  <c:v>43533.868750000001</c:v>
                </c:pt>
                <c:pt idx="1252">
                  <c:v>43533.869444444441</c:v>
                </c:pt>
                <c:pt idx="1253">
                  <c:v>43533.870138888888</c:v>
                </c:pt>
                <c:pt idx="1254">
                  <c:v>43533.870833333334</c:v>
                </c:pt>
                <c:pt idx="1255">
                  <c:v>43533.871527777781</c:v>
                </c:pt>
                <c:pt idx="1256">
                  <c:v>43533.87222222222</c:v>
                </c:pt>
                <c:pt idx="1257">
                  <c:v>43533.872916666667</c:v>
                </c:pt>
                <c:pt idx="1258">
                  <c:v>43533.873611111114</c:v>
                </c:pt>
                <c:pt idx="1259">
                  <c:v>43533.874305555553</c:v>
                </c:pt>
                <c:pt idx="1260">
                  <c:v>43533.875</c:v>
                </c:pt>
                <c:pt idx="1261">
                  <c:v>43533.875694444447</c:v>
                </c:pt>
                <c:pt idx="1262">
                  <c:v>43533.876388888886</c:v>
                </c:pt>
                <c:pt idx="1263">
                  <c:v>43533.877083333333</c:v>
                </c:pt>
                <c:pt idx="1264">
                  <c:v>43533.87777777778</c:v>
                </c:pt>
                <c:pt idx="1265">
                  <c:v>43533.878472222219</c:v>
                </c:pt>
                <c:pt idx="1266">
                  <c:v>43533.879166666666</c:v>
                </c:pt>
                <c:pt idx="1267">
                  <c:v>43533.879861111112</c:v>
                </c:pt>
                <c:pt idx="1268">
                  <c:v>43533.880555555559</c:v>
                </c:pt>
                <c:pt idx="1269">
                  <c:v>43533.881249999999</c:v>
                </c:pt>
                <c:pt idx="1270">
                  <c:v>43533.881944444445</c:v>
                </c:pt>
                <c:pt idx="1271">
                  <c:v>43533.882638888892</c:v>
                </c:pt>
                <c:pt idx="1272">
                  <c:v>43533.883333333331</c:v>
                </c:pt>
                <c:pt idx="1273">
                  <c:v>43533.884027777778</c:v>
                </c:pt>
                <c:pt idx="1274">
                  <c:v>43533.884722222225</c:v>
                </c:pt>
                <c:pt idx="1275">
                  <c:v>43533.885416666664</c:v>
                </c:pt>
                <c:pt idx="1276">
                  <c:v>43533.886111111111</c:v>
                </c:pt>
                <c:pt idx="1277">
                  <c:v>43533.886805555558</c:v>
                </c:pt>
                <c:pt idx="1278">
                  <c:v>43533.887499999997</c:v>
                </c:pt>
                <c:pt idx="1279">
                  <c:v>43533.888194444444</c:v>
                </c:pt>
                <c:pt idx="1280">
                  <c:v>43533.888888888891</c:v>
                </c:pt>
                <c:pt idx="1281">
                  <c:v>43533.88958333333</c:v>
                </c:pt>
                <c:pt idx="1282">
                  <c:v>43533.890277777777</c:v>
                </c:pt>
                <c:pt idx="1283">
                  <c:v>43533.890972222223</c:v>
                </c:pt>
                <c:pt idx="1284">
                  <c:v>43533.89166666667</c:v>
                </c:pt>
                <c:pt idx="1285">
                  <c:v>43533.892361111109</c:v>
                </c:pt>
                <c:pt idx="1286">
                  <c:v>43533.893055555556</c:v>
                </c:pt>
                <c:pt idx="1287">
                  <c:v>43533.893750000003</c:v>
                </c:pt>
                <c:pt idx="1288">
                  <c:v>43533.894444444442</c:v>
                </c:pt>
                <c:pt idx="1289">
                  <c:v>43533.895138888889</c:v>
                </c:pt>
                <c:pt idx="1290">
                  <c:v>43533.895833333336</c:v>
                </c:pt>
                <c:pt idx="1291">
                  <c:v>43533.896527777775</c:v>
                </c:pt>
                <c:pt idx="1292">
                  <c:v>43533.897222222222</c:v>
                </c:pt>
                <c:pt idx="1293">
                  <c:v>43533.897916666669</c:v>
                </c:pt>
                <c:pt idx="1294">
                  <c:v>43533.898611111108</c:v>
                </c:pt>
                <c:pt idx="1295">
                  <c:v>43533.899305555555</c:v>
                </c:pt>
                <c:pt idx="1296">
                  <c:v>43533.9</c:v>
                </c:pt>
                <c:pt idx="1297">
                  <c:v>43533.900694444441</c:v>
                </c:pt>
                <c:pt idx="1298">
                  <c:v>43533.901388888888</c:v>
                </c:pt>
                <c:pt idx="1299">
                  <c:v>43533.902083333334</c:v>
                </c:pt>
                <c:pt idx="1300">
                  <c:v>43533.902777777781</c:v>
                </c:pt>
                <c:pt idx="1301">
                  <c:v>43533.90347222222</c:v>
                </c:pt>
                <c:pt idx="1302">
                  <c:v>43533.904166666667</c:v>
                </c:pt>
                <c:pt idx="1303">
                  <c:v>43533.904861111114</c:v>
                </c:pt>
                <c:pt idx="1304">
                  <c:v>43533.905555555553</c:v>
                </c:pt>
                <c:pt idx="1305">
                  <c:v>43533.90625</c:v>
                </c:pt>
                <c:pt idx="1306">
                  <c:v>43533.906944444447</c:v>
                </c:pt>
                <c:pt idx="1307">
                  <c:v>43533.907638888886</c:v>
                </c:pt>
                <c:pt idx="1308">
                  <c:v>43533.908333333333</c:v>
                </c:pt>
                <c:pt idx="1309">
                  <c:v>43533.90902777778</c:v>
                </c:pt>
                <c:pt idx="1310">
                  <c:v>43533.909722222219</c:v>
                </c:pt>
                <c:pt idx="1311">
                  <c:v>43533.910416666666</c:v>
                </c:pt>
                <c:pt idx="1312">
                  <c:v>43533.911111111112</c:v>
                </c:pt>
                <c:pt idx="1313">
                  <c:v>43533.911805555559</c:v>
                </c:pt>
                <c:pt idx="1314">
                  <c:v>43533.912499999999</c:v>
                </c:pt>
                <c:pt idx="1315">
                  <c:v>43533.913194444445</c:v>
                </c:pt>
                <c:pt idx="1316">
                  <c:v>43533.913888888892</c:v>
                </c:pt>
                <c:pt idx="1317">
                  <c:v>43533.914583333331</c:v>
                </c:pt>
                <c:pt idx="1318">
                  <c:v>43533.915277777778</c:v>
                </c:pt>
                <c:pt idx="1319">
                  <c:v>43533.915972222225</c:v>
                </c:pt>
                <c:pt idx="1320">
                  <c:v>43533.916666666664</c:v>
                </c:pt>
                <c:pt idx="1321">
                  <c:v>43533.917361111111</c:v>
                </c:pt>
                <c:pt idx="1322">
                  <c:v>43533.918055555558</c:v>
                </c:pt>
                <c:pt idx="1323">
                  <c:v>43533.918749999997</c:v>
                </c:pt>
                <c:pt idx="1324">
                  <c:v>43533.919444444444</c:v>
                </c:pt>
                <c:pt idx="1325">
                  <c:v>43533.920138888891</c:v>
                </c:pt>
                <c:pt idx="1326">
                  <c:v>43533.92083333333</c:v>
                </c:pt>
                <c:pt idx="1327">
                  <c:v>43533.921527777777</c:v>
                </c:pt>
                <c:pt idx="1328">
                  <c:v>43533.922222222223</c:v>
                </c:pt>
                <c:pt idx="1329">
                  <c:v>43533.92291666667</c:v>
                </c:pt>
                <c:pt idx="1330">
                  <c:v>43533.923611111109</c:v>
                </c:pt>
                <c:pt idx="1331">
                  <c:v>43533.924305555556</c:v>
                </c:pt>
                <c:pt idx="1332">
                  <c:v>43533.925000000003</c:v>
                </c:pt>
                <c:pt idx="1333">
                  <c:v>43533.925694444442</c:v>
                </c:pt>
                <c:pt idx="1334">
                  <c:v>43533.926388888889</c:v>
                </c:pt>
                <c:pt idx="1335">
                  <c:v>43533.927083333336</c:v>
                </c:pt>
                <c:pt idx="1336">
                  <c:v>43533.927777777775</c:v>
                </c:pt>
                <c:pt idx="1337">
                  <c:v>43533.928472222222</c:v>
                </c:pt>
                <c:pt idx="1338">
                  <c:v>43533.929166666669</c:v>
                </c:pt>
                <c:pt idx="1339">
                  <c:v>43533.929861111108</c:v>
                </c:pt>
                <c:pt idx="1340">
                  <c:v>43533.930555555555</c:v>
                </c:pt>
                <c:pt idx="1341">
                  <c:v>43533.931250000001</c:v>
                </c:pt>
                <c:pt idx="1342">
                  <c:v>43533.931944444441</c:v>
                </c:pt>
                <c:pt idx="1343">
                  <c:v>43533.932638888888</c:v>
                </c:pt>
                <c:pt idx="1344">
                  <c:v>43533.933333333334</c:v>
                </c:pt>
                <c:pt idx="1345">
                  <c:v>43533.934027777781</c:v>
                </c:pt>
                <c:pt idx="1346">
                  <c:v>43533.93472222222</c:v>
                </c:pt>
                <c:pt idx="1347">
                  <c:v>43533.935416666667</c:v>
                </c:pt>
                <c:pt idx="1348">
                  <c:v>43533.936111111114</c:v>
                </c:pt>
                <c:pt idx="1349">
                  <c:v>43533.936805555553</c:v>
                </c:pt>
                <c:pt idx="1350">
                  <c:v>43533.9375</c:v>
                </c:pt>
                <c:pt idx="1351">
                  <c:v>43533.938194444447</c:v>
                </c:pt>
                <c:pt idx="1352">
                  <c:v>43533.938888888886</c:v>
                </c:pt>
                <c:pt idx="1353">
                  <c:v>43533.939583333333</c:v>
                </c:pt>
                <c:pt idx="1354">
                  <c:v>43533.94027777778</c:v>
                </c:pt>
                <c:pt idx="1355">
                  <c:v>43533.940972222219</c:v>
                </c:pt>
                <c:pt idx="1356">
                  <c:v>43533.941666666666</c:v>
                </c:pt>
                <c:pt idx="1357">
                  <c:v>43533.942361111112</c:v>
                </c:pt>
                <c:pt idx="1358">
                  <c:v>43533.943055555559</c:v>
                </c:pt>
                <c:pt idx="1359">
                  <c:v>43533.943749999999</c:v>
                </c:pt>
                <c:pt idx="1360">
                  <c:v>43533.944444444445</c:v>
                </c:pt>
                <c:pt idx="1361">
                  <c:v>43533.945138888892</c:v>
                </c:pt>
                <c:pt idx="1362">
                  <c:v>43533.945833333331</c:v>
                </c:pt>
                <c:pt idx="1363">
                  <c:v>43533.946527777778</c:v>
                </c:pt>
                <c:pt idx="1364">
                  <c:v>43533.947222222225</c:v>
                </c:pt>
                <c:pt idx="1365">
                  <c:v>43533.947916666664</c:v>
                </c:pt>
                <c:pt idx="1366">
                  <c:v>43533.948611111111</c:v>
                </c:pt>
                <c:pt idx="1367">
                  <c:v>43533.949305555558</c:v>
                </c:pt>
                <c:pt idx="1368">
                  <c:v>43533.95</c:v>
                </c:pt>
                <c:pt idx="1369">
                  <c:v>43533.950694444444</c:v>
                </c:pt>
                <c:pt idx="1370">
                  <c:v>43533.951388888891</c:v>
                </c:pt>
                <c:pt idx="1371">
                  <c:v>43533.95208333333</c:v>
                </c:pt>
                <c:pt idx="1372">
                  <c:v>43533.952777777777</c:v>
                </c:pt>
                <c:pt idx="1373">
                  <c:v>43533.953472222223</c:v>
                </c:pt>
                <c:pt idx="1374">
                  <c:v>43533.95416666667</c:v>
                </c:pt>
                <c:pt idx="1375">
                  <c:v>43533.954861111109</c:v>
                </c:pt>
                <c:pt idx="1376">
                  <c:v>43533.955555555556</c:v>
                </c:pt>
                <c:pt idx="1377">
                  <c:v>43533.956250000003</c:v>
                </c:pt>
                <c:pt idx="1378">
                  <c:v>43533.956944444442</c:v>
                </c:pt>
                <c:pt idx="1379">
                  <c:v>43533.957638888889</c:v>
                </c:pt>
                <c:pt idx="1380">
                  <c:v>43533.958333333336</c:v>
                </c:pt>
                <c:pt idx="1381">
                  <c:v>43533.959027777775</c:v>
                </c:pt>
                <c:pt idx="1382">
                  <c:v>43533.959722222222</c:v>
                </c:pt>
                <c:pt idx="1383">
                  <c:v>43533.960416666669</c:v>
                </c:pt>
                <c:pt idx="1384">
                  <c:v>43533.961111111108</c:v>
                </c:pt>
                <c:pt idx="1385">
                  <c:v>43533.961805555555</c:v>
                </c:pt>
                <c:pt idx="1386">
                  <c:v>43533.962500000001</c:v>
                </c:pt>
                <c:pt idx="1387">
                  <c:v>43533.963194444441</c:v>
                </c:pt>
                <c:pt idx="1388">
                  <c:v>43533.963888888888</c:v>
                </c:pt>
                <c:pt idx="1389">
                  <c:v>43533.964583333334</c:v>
                </c:pt>
                <c:pt idx="1390">
                  <c:v>43533.965277777781</c:v>
                </c:pt>
                <c:pt idx="1391">
                  <c:v>43533.96597222222</c:v>
                </c:pt>
                <c:pt idx="1392">
                  <c:v>43533.966666666667</c:v>
                </c:pt>
                <c:pt idx="1393">
                  <c:v>43533.967361111114</c:v>
                </c:pt>
                <c:pt idx="1394">
                  <c:v>43533.968055555553</c:v>
                </c:pt>
                <c:pt idx="1395">
                  <c:v>43533.96875</c:v>
                </c:pt>
                <c:pt idx="1396">
                  <c:v>43533.969444444447</c:v>
                </c:pt>
                <c:pt idx="1397">
                  <c:v>43533.970138888886</c:v>
                </c:pt>
                <c:pt idx="1398">
                  <c:v>43533.970833333333</c:v>
                </c:pt>
                <c:pt idx="1399">
                  <c:v>43533.97152777778</c:v>
                </c:pt>
                <c:pt idx="1400">
                  <c:v>43533.972222222219</c:v>
                </c:pt>
                <c:pt idx="1401">
                  <c:v>43533.972916666666</c:v>
                </c:pt>
                <c:pt idx="1402">
                  <c:v>43533.973611111112</c:v>
                </c:pt>
                <c:pt idx="1403">
                  <c:v>43533.974305555559</c:v>
                </c:pt>
                <c:pt idx="1404">
                  <c:v>43533.974999999999</c:v>
                </c:pt>
                <c:pt idx="1405">
                  <c:v>43533.975694444445</c:v>
                </c:pt>
                <c:pt idx="1406">
                  <c:v>43533.976388888892</c:v>
                </c:pt>
                <c:pt idx="1407">
                  <c:v>43533.977083333331</c:v>
                </c:pt>
                <c:pt idx="1408">
                  <c:v>43533.977777777778</c:v>
                </c:pt>
                <c:pt idx="1409">
                  <c:v>43533.978472222225</c:v>
                </c:pt>
                <c:pt idx="1410">
                  <c:v>43533.979166666664</c:v>
                </c:pt>
                <c:pt idx="1411">
                  <c:v>43533.979861111111</c:v>
                </c:pt>
                <c:pt idx="1412">
                  <c:v>43533.980555555558</c:v>
                </c:pt>
                <c:pt idx="1413">
                  <c:v>43533.981249999997</c:v>
                </c:pt>
                <c:pt idx="1414">
                  <c:v>43533.981944444444</c:v>
                </c:pt>
                <c:pt idx="1415">
                  <c:v>43533.982638888891</c:v>
                </c:pt>
                <c:pt idx="1416">
                  <c:v>43533.98333333333</c:v>
                </c:pt>
                <c:pt idx="1417">
                  <c:v>43533.984027777777</c:v>
                </c:pt>
                <c:pt idx="1418">
                  <c:v>43533.984722222223</c:v>
                </c:pt>
                <c:pt idx="1419">
                  <c:v>43533.98541666667</c:v>
                </c:pt>
                <c:pt idx="1420">
                  <c:v>43533.986111111109</c:v>
                </c:pt>
                <c:pt idx="1421">
                  <c:v>43533.986805555556</c:v>
                </c:pt>
                <c:pt idx="1422">
                  <c:v>43533.987500000003</c:v>
                </c:pt>
                <c:pt idx="1423">
                  <c:v>43533.988194444442</c:v>
                </c:pt>
                <c:pt idx="1424">
                  <c:v>43533.988888888889</c:v>
                </c:pt>
                <c:pt idx="1425">
                  <c:v>43533.989583333336</c:v>
                </c:pt>
                <c:pt idx="1426">
                  <c:v>43533.990277777775</c:v>
                </c:pt>
                <c:pt idx="1427">
                  <c:v>43533.990972222222</c:v>
                </c:pt>
                <c:pt idx="1428">
                  <c:v>43533.991666666669</c:v>
                </c:pt>
                <c:pt idx="1429">
                  <c:v>43533.992361111108</c:v>
                </c:pt>
                <c:pt idx="1430">
                  <c:v>43533.993055555555</c:v>
                </c:pt>
                <c:pt idx="1431">
                  <c:v>43533.993750000001</c:v>
                </c:pt>
                <c:pt idx="1432">
                  <c:v>43533.994444444441</c:v>
                </c:pt>
                <c:pt idx="1433">
                  <c:v>43533.995138888888</c:v>
                </c:pt>
                <c:pt idx="1434">
                  <c:v>43533.995833333334</c:v>
                </c:pt>
                <c:pt idx="1435">
                  <c:v>43533.996527777781</c:v>
                </c:pt>
                <c:pt idx="1436">
                  <c:v>43533.99722222222</c:v>
                </c:pt>
                <c:pt idx="1437">
                  <c:v>43533.997916666667</c:v>
                </c:pt>
                <c:pt idx="1438">
                  <c:v>43533.998611111114</c:v>
                </c:pt>
                <c:pt idx="1439">
                  <c:v>43533.999305555553</c:v>
                </c:pt>
              </c:numCache>
            </c:numRef>
          </c:cat>
          <c:val>
            <c:numRef>
              <c:f>Plan1!$D$2:$D$1441</c:f>
              <c:numCache>
                <c:formatCode>General</c:formatCode>
                <c:ptCount val="14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201.93299999999999</c:v>
                </c:pt>
                <c:pt idx="410">
                  <c:v>291.87</c:v>
                </c:pt>
                <c:pt idx="411">
                  <c:v>678.24</c:v>
                </c:pt>
                <c:pt idx="412">
                  <c:v>992.25</c:v>
                </c:pt>
                <c:pt idx="413">
                  <c:v>1194.2099999999998</c:v>
                </c:pt>
                <c:pt idx="414">
                  <c:v>1432.89</c:v>
                </c:pt>
                <c:pt idx="415">
                  <c:v>1643.76</c:v>
                </c:pt>
                <c:pt idx="416">
                  <c:v>1918.0800000000002</c:v>
                </c:pt>
                <c:pt idx="417">
                  <c:v>2421.9</c:v>
                </c:pt>
                <c:pt idx="418">
                  <c:v>2589.3000000000002</c:v>
                </c:pt>
                <c:pt idx="419">
                  <c:v>2975.4</c:v>
                </c:pt>
                <c:pt idx="420">
                  <c:v>3096.9</c:v>
                </c:pt>
                <c:pt idx="421">
                  <c:v>3520.8</c:v>
                </c:pt>
                <c:pt idx="422">
                  <c:v>4085.1000000000004</c:v>
                </c:pt>
                <c:pt idx="423">
                  <c:v>4471.2</c:v>
                </c:pt>
                <c:pt idx="424">
                  <c:v>4625.1000000000004</c:v>
                </c:pt>
                <c:pt idx="425">
                  <c:v>5051.7</c:v>
                </c:pt>
                <c:pt idx="426">
                  <c:v>5564.7</c:v>
                </c:pt>
                <c:pt idx="427">
                  <c:v>6066.9</c:v>
                </c:pt>
                <c:pt idx="428">
                  <c:v>6255.9</c:v>
                </c:pt>
                <c:pt idx="429">
                  <c:v>6493.5</c:v>
                </c:pt>
                <c:pt idx="430">
                  <c:v>6831</c:v>
                </c:pt>
                <c:pt idx="431">
                  <c:v>7722</c:v>
                </c:pt>
                <c:pt idx="432">
                  <c:v>7997.4</c:v>
                </c:pt>
                <c:pt idx="433">
                  <c:v>8499.6</c:v>
                </c:pt>
                <c:pt idx="434">
                  <c:v>9234</c:v>
                </c:pt>
                <c:pt idx="435">
                  <c:v>9342</c:v>
                </c:pt>
                <c:pt idx="436">
                  <c:v>9728.1</c:v>
                </c:pt>
                <c:pt idx="437">
                  <c:v>10397.700000000001</c:v>
                </c:pt>
                <c:pt idx="438">
                  <c:v>10986.3</c:v>
                </c:pt>
                <c:pt idx="439">
                  <c:v>11628.9</c:v>
                </c:pt>
                <c:pt idx="440">
                  <c:v>11952.9</c:v>
                </c:pt>
                <c:pt idx="441">
                  <c:v>12150</c:v>
                </c:pt>
                <c:pt idx="442">
                  <c:v>12984.3</c:v>
                </c:pt>
                <c:pt idx="443">
                  <c:v>13305.6</c:v>
                </c:pt>
                <c:pt idx="444">
                  <c:v>13756.5</c:v>
                </c:pt>
                <c:pt idx="445">
                  <c:v>14372.099999999999</c:v>
                </c:pt>
                <c:pt idx="446">
                  <c:v>14879.7</c:v>
                </c:pt>
                <c:pt idx="447">
                  <c:v>15938.099999999999</c:v>
                </c:pt>
                <c:pt idx="448">
                  <c:v>16094.7</c:v>
                </c:pt>
                <c:pt idx="449">
                  <c:v>16488.900000000001</c:v>
                </c:pt>
                <c:pt idx="450">
                  <c:v>17280</c:v>
                </c:pt>
                <c:pt idx="451">
                  <c:v>17685</c:v>
                </c:pt>
                <c:pt idx="452">
                  <c:v>18754.2</c:v>
                </c:pt>
                <c:pt idx="453">
                  <c:v>18813.599999999999</c:v>
                </c:pt>
                <c:pt idx="454">
                  <c:v>19475.099999999999</c:v>
                </c:pt>
                <c:pt idx="455">
                  <c:v>20028.599999999999</c:v>
                </c:pt>
                <c:pt idx="456">
                  <c:v>20274.3</c:v>
                </c:pt>
                <c:pt idx="457">
                  <c:v>21070.799999999999</c:v>
                </c:pt>
                <c:pt idx="458">
                  <c:v>21600</c:v>
                </c:pt>
                <c:pt idx="459">
                  <c:v>22410</c:v>
                </c:pt>
                <c:pt idx="460">
                  <c:v>22869</c:v>
                </c:pt>
                <c:pt idx="461">
                  <c:v>22977</c:v>
                </c:pt>
                <c:pt idx="462">
                  <c:v>24165</c:v>
                </c:pt>
                <c:pt idx="463">
                  <c:v>24354</c:v>
                </c:pt>
                <c:pt idx="464">
                  <c:v>25596</c:v>
                </c:pt>
                <c:pt idx="465">
                  <c:v>25596</c:v>
                </c:pt>
                <c:pt idx="466">
                  <c:v>26406</c:v>
                </c:pt>
                <c:pt idx="467">
                  <c:v>26946</c:v>
                </c:pt>
                <c:pt idx="468">
                  <c:v>27054</c:v>
                </c:pt>
                <c:pt idx="469">
                  <c:v>28026</c:v>
                </c:pt>
                <c:pt idx="470">
                  <c:v>28431</c:v>
                </c:pt>
                <c:pt idx="471">
                  <c:v>29430</c:v>
                </c:pt>
                <c:pt idx="472">
                  <c:v>29619</c:v>
                </c:pt>
                <c:pt idx="473">
                  <c:v>30051</c:v>
                </c:pt>
                <c:pt idx="474">
                  <c:v>30996</c:v>
                </c:pt>
                <c:pt idx="475">
                  <c:v>31563</c:v>
                </c:pt>
                <c:pt idx="476">
                  <c:v>32292</c:v>
                </c:pt>
                <c:pt idx="477">
                  <c:v>32292</c:v>
                </c:pt>
                <c:pt idx="478">
                  <c:v>33318</c:v>
                </c:pt>
                <c:pt idx="479">
                  <c:v>33696</c:v>
                </c:pt>
                <c:pt idx="480">
                  <c:v>33777</c:v>
                </c:pt>
                <c:pt idx="481">
                  <c:v>34884</c:v>
                </c:pt>
                <c:pt idx="482">
                  <c:v>35289</c:v>
                </c:pt>
                <c:pt idx="483">
                  <c:v>36261</c:v>
                </c:pt>
                <c:pt idx="484">
                  <c:v>36801</c:v>
                </c:pt>
                <c:pt idx="485">
                  <c:v>37476</c:v>
                </c:pt>
                <c:pt idx="486">
                  <c:v>37800</c:v>
                </c:pt>
                <c:pt idx="487">
                  <c:v>38448</c:v>
                </c:pt>
                <c:pt idx="488">
                  <c:v>38934</c:v>
                </c:pt>
                <c:pt idx="489">
                  <c:v>39582</c:v>
                </c:pt>
                <c:pt idx="490">
                  <c:v>39933</c:v>
                </c:pt>
                <c:pt idx="491">
                  <c:v>40014</c:v>
                </c:pt>
                <c:pt idx="492">
                  <c:v>40905</c:v>
                </c:pt>
                <c:pt idx="493">
                  <c:v>41499</c:v>
                </c:pt>
                <c:pt idx="494">
                  <c:v>42471</c:v>
                </c:pt>
                <c:pt idx="495">
                  <c:v>42795</c:v>
                </c:pt>
                <c:pt idx="496">
                  <c:v>43173</c:v>
                </c:pt>
                <c:pt idx="497">
                  <c:v>44064</c:v>
                </c:pt>
                <c:pt idx="498">
                  <c:v>44361</c:v>
                </c:pt>
                <c:pt idx="499">
                  <c:v>45063</c:v>
                </c:pt>
                <c:pt idx="500">
                  <c:v>45657</c:v>
                </c:pt>
                <c:pt idx="501">
                  <c:v>46008</c:v>
                </c:pt>
                <c:pt idx="502">
                  <c:v>46278</c:v>
                </c:pt>
                <c:pt idx="503">
                  <c:v>46926</c:v>
                </c:pt>
                <c:pt idx="504">
                  <c:v>47250</c:v>
                </c:pt>
                <c:pt idx="505">
                  <c:v>47871</c:v>
                </c:pt>
                <c:pt idx="506">
                  <c:v>48681</c:v>
                </c:pt>
                <c:pt idx="507">
                  <c:v>49545</c:v>
                </c:pt>
                <c:pt idx="508">
                  <c:v>49923</c:v>
                </c:pt>
                <c:pt idx="509">
                  <c:v>50382</c:v>
                </c:pt>
                <c:pt idx="510">
                  <c:v>50922</c:v>
                </c:pt>
                <c:pt idx="511">
                  <c:v>51435</c:v>
                </c:pt>
                <c:pt idx="512">
                  <c:v>52083</c:v>
                </c:pt>
                <c:pt idx="513">
                  <c:v>52515</c:v>
                </c:pt>
                <c:pt idx="514">
                  <c:v>52866</c:v>
                </c:pt>
                <c:pt idx="515">
                  <c:v>53487</c:v>
                </c:pt>
                <c:pt idx="516">
                  <c:v>54081</c:v>
                </c:pt>
                <c:pt idx="517">
                  <c:v>54810</c:v>
                </c:pt>
                <c:pt idx="518">
                  <c:v>55350</c:v>
                </c:pt>
                <c:pt idx="519">
                  <c:v>55998</c:v>
                </c:pt>
                <c:pt idx="520">
                  <c:v>56727</c:v>
                </c:pt>
                <c:pt idx="521">
                  <c:v>56835</c:v>
                </c:pt>
                <c:pt idx="522">
                  <c:v>57402</c:v>
                </c:pt>
                <c:pt idx="523">
                  <c:v>58266</c:v>
                </c:pt>
                <c:pt idx="524">
                  <c:v>59292</c:v>
                </c:pt>
                <c:pt idx="525">
                  <c:v>59535</c:v>
                </c:pt>
                <c:pt idx="526">
                  <c:v>60048</c:v>
                </c:pt>
                <c:pt idx="527">
                  <c:v>60561</c:v>
                </c:pt>
                <c:pt idx="528">
                  <c:v>60507</c:v>
                </c:pt>
                <c:pt idx="529">
                  <c:v>61128</c:v>
                </c:pt>
                <c:pt idx="530">
                  <c:v>61641</c:v>
                </c:pt>
                <c:pt idx="531">
                  <c:v>61911</c:v>
                </c:pt>
                <c:pt idx="532">
                  <c:v>62640</c:v>
                </c:pt>
                <c:pt idx="533">
                  <c:v>63072</c:v>
                </c:pt>
                <c:pt idx="534">
                  <c:v>63504</c:v>
                </c:pt>
                <c:pt idx="535">
                  <c:v>64854</c:v>
                </c:pt>
                <c:pt idx="536">
                  <c:v>64773</c:v>
                </c:pt>
                <c:pt idx="537">
                  <c:v>65016</c:v>
                </c:pt>
                <c:pt idx="538">
                  <c:v>65205</c:v>
                </c:pt>
                <c:pt idx="539">
                  <c:v>66204</c:v>
                </c:pt>
                <c:pt idx="540">
                  <c:v>66447</c:v>
                </c:pt>
                <c:pt idx="541">
                  <c:v>66744</c:v>
                </c:pt>
                <c:pt idx="542">
                  <c:v>66636</c:v>
                </c:pt>
                <c:pt idx="543">
                  <c:v>67473</c:v>
                </c:pt>
                <c:pt idx="544">
                  <c:v>68688</c:v>
                </c:pt>
                <c:pt idx="545">
                  <c:v>68931</c:v>
                </c:pt>
                <c:pt idx="546">
                  <c:v>68958</c:v>
                </c:pt>
                <c:pt idx="547">
                  <c:v>69444</c:v>
                </c:pt>
                <c:pt idx="548">
                  <c:v>70038</c:v>
                </c:pt>
                <c:pt idx="549">
                  <c:v>70281</c:v>
                </c:pt>
                <c:pt idx="550">
                  <c:v>70551</c:v>
                </c:pt>
                <c:pt idx="551">
                  <c:v>70902</c:v>
                </c:pt>
                <c:pt idx="552">
                  <c:v>71658</c:v>
                </c:pt>
                <c:pt idx="553">
                  <c:v>72603</c:v>
                </c:pt>
                <c:pt idx="554">
                  <c:v>73008</c:v>
                </c:pt>
                <c:pt idx="555">
                  <c:v>73494</c:v>
                </c:pt>
                <c:pt idx="556">
                  <c:v>73791</c:v>
                </c:pt>
                <c:pt idx="557">
                  <c:v>74196</c:v>
                </c:pt>
                <c:pt idx="558">
                  <c:v>74925</c:v>
                </c:pt>
                <c:pt idx="559">
                  <c:v>75519</c:v>
                </c:pt>
                <c:pt idx="560">
                  <c:v>75600</c:v>
                </c:pt>
                <c:pt idx="561">
                  <c:v>75384</c:v>
                </c:pt>
                <c:pt idx="562">
                  <c:v>75924</c:v>
                </c:pt>
                <c:pt idx="563">
                  <c:v>76140</c:v>
                </c:pt>
                <c:pt idx="564">
                  <c:v>77031</c:v>
                </c:pt>
                <c:pt idx="565">
                  <c:v>77220</c:v>
                </c:pt>
                <c:pt idx="566">
                  <c:v>77841</c:v>
                </c:pt>
                <c:pt idx="567">
                  <c:v>77571</c:v>
                </c:pt>
                <c:pt idx="568">
                  <c:v>78381</c:v>
                </c:pt>
                <c:pt idx="569">
                  <c:v>78894</c:v>
                </c:pt>
                <c:pt idx="570">
                  <c:v>78921</c:v>
                </c:pt>
                <c:pt idx="571">
                  <c:v>79407</c:v>
                </c:pt>
                <c:pt idx="572">
                  <c:v>79920</c:v>
                </c:pt>
                <c:pt idx="573">
                  <c:v>80190</c:v>
                </c:pt>
                <c:pt idx="574">
                  <c:v>80244</c:v>
                </c:pt>
                <c:pt idx="575">
                  <c:v>80730</c:v>
                </c:pt>
                <c:pt idx="576">
                  <c:v>81189</c:v>
                </c:pt>
                <c:pt idx="577">
                  <c:v>82026</c:v>
                </c:pt>
                <c:pt idx="578">
                  <c:v>82755</c:v>
                </c:pt>
                <c:pt idx="579">
                  <c:v>83079</c:v>
                </c:pt>
                <c:pt idx="580">
                  <c:v>83322</c:v>
                </c:pt>
                <c:pt idx="581">
                  <c:v>83538</c:v>
                </c:pt>
                <c:pt idx="582">
                  <c:v>83889</c:v>
                </c:pt>
                <c:pt idx="583">
                  <c:v>84024</c:v>
                </c:pt>
                <c:pt idx="584">
                  <c:v>84186</c:v>
                </c:pt>
                <c:pt idx="585">
                  <c:v>85077</c:v>
                </c:pt>
                <c:pt idx="586">
                  <c:v>85833</c:v>
                </c:pt>
                <c:pt idx="587">
                  <c:v>86508</c:v>
                </c:pt>
                <c:pt idx="588">
                  <c:v>86589</c:v>
                </c:pt>
                <c:pt idx="589">
                  <c:v>86535</c:v>
                </c:pt>
                <c:pt idx="590">
                  <c:v>86643</c:v>
                </c:pt>
                <c:pt idx="591">
                  <c:v>86913</c:v>
                </c:pt>
                <c:pt idx="592">
                  <c:v>87345</c:v>
                </c:pt>
                <c:pt idx="593">
                  <c:v>88047</c:v>
                </c:pt>
                <c:pt idx="594">
                  <c:v>88965</c:v>
                </c:pt>
                <c:pt idx="595">
                  <c:v>89532</c:v>
                </c:pt>
                <c:pt idx="596">
                  <c:v>89478</c:v>
                </c:pt>
                <c:pt idx="597">
                  <c:v>89505</c:v>
                </c:pt>
                <c:pt idx="598">
                  <c:v>89856</c:v>
                </c:pt>
                <c:pt idx="599">
                  <c:v>90342</c:v>
                </c:pt>
                <c:pt idx="600">
                  <c:v>91017</c:v>
                </c:pt>
                <c:pt idx="601">
                  <c:v>92016</c:v>
                </c:pt>
                <c:pt idx="602">
                  <c:v>92448</c:v>
                </c:pt>
                <c:pt idx="603">
                  <c:v>92772</c:v>
                </c:pt>
                <c:pt idx="604">
                  <c:v>93231</c:v>
                </c:pt>
                <c:pt idx="605">
                  <c:v>93474</c:v>
                </c:pt>
                <c:pt idx="606">
                  <c:v>93312</c:v>
                </c:pt>
                <c:pt idx="607">
                  <c:v>93447</c:v>
                </c:pt>
                <c:pt idx="608">
                  <c:v>93798</c:v>
                </c:pt>
                <c:pt idx="609">
                  <c:v>93825</c:v>
                </c:pt>
                <c:pt idx="610">
                  <c:v>94068</c:v>
                </c:pt>
                <c:pt idx="611">
                  <c:v>94311</c:v>
                </c:pt>
                <c:pt idx="612">
                  <c:v>94554</c:v>
                </c:pt>
                <c:pt idx="613">
                  <c:v>94878</c:v>
                </c:pt>
                <c:pt idx="614">
                  <c:v>95013</c:v>
                </c:pt>
                <c:pt idx="615">
                  <c:v>95202</c:v>
                </c:pt>
                <c:pt idx="616">
                  <c:v>95688</c:v>
                </c:pt>
                <c:pt idx="617">
                  <c:v>96012</c:v>
                </c:pt>
                <c:pt idx="618">
                  <c:v>96228</c:v>
                </c:pt>
                <c:pt idx="619">
                  <c:v>96120</c:v>
                </c:pt>
                <c:pt idx="620">
                  <c:v>96336</c:v>
                </c:pt>
                <c:pt idx="621">
                  <c:v>96795</c:v>
                </c:pt>
                <c:pt idx="622">
                  <c:v>96903</c:v>
                </c:pt>
                <c:pt idx="623">
                  <c:v>97092</c:v>
                </c:pt>
                <c:pt idx="624">
                  <c:v>97416</c:v>
                </c:pt>
                <c:pt idx="625">
                  <c:v>97848</c:v>
                </c:pt>
                <c:pt idx="626">
                  <c:v>98118</c:v>
                </c:pt>
                <c:pt idx="627">
                  <c:v>98253</c:v>
                </c:pt>
                <c:pt idx="628">
                  <c:v>98307</c:v>
                </c:pt>
                <c:pt idx="629">
                  <c:v>98172</c:v>
                </c:pt>
                <c:pt idx="630">
                  <c:v>98658</c:v>
                </c:pt>
                <c:pt idx="631">
                  <c:v>99252</c:v>
                </c:pt>
                <c:pt idx="632">
                  <c:v>99549</c:v>
                </c:pt>
                <c:pt idx="633">
                  <c:v>99954</c:v>
                </c:pt>
                <c:pt idx="634">
                  <c:v>100359</c:v>
                </c:pt>
                <c:pt idx="635">
                  <c:v>100359</c:v>
                </c:pt>
                <c:pt idx="636">
                  <c:v>100602</c:v>
                </c:pt>
                <c:pt idx="637">
                  <c:v>100899</c:v>
                </c:pt>
                <c:pt idx="638">
                  <c:v>101358</c:v>
                </c:pt>
                <c:pt idx="639">
                  <c:v>101520</c:v>
                </c:pt>
                <c:pt idx="640">
                  <c:v>102060</c:v>
                </c:pt>
                <c:pt idx="641">
                  <c:v>101844</c:v>
                </c:pt>
                <c:pt idx="642">
                  <c:v>102168</c:v>
                </c:pt>
                <c:pt idx="643">
                  <c:v>102438</c:v>
                </c:pt>
                <c:pt idx="644">
                  <c:v>102060</c:v>
                </c:pt>
                <c:pt idx="645">
                  <c:v>102492</c:v>
                </c:pt>
                <c:pt idx="646">
                  <c:v>102951</c:v>
                </c:pt>
                <c:pt idx="647">
                  <c:v>103248</c:v>
                </c:pt>
                <c:pt idx="648">
                  <c:v>103329</c:v>
                </c:pt>
                <c:pt idx="649">
                  <c:v>103572</c:v>
                </c:pt>
                <c:pt idx="650">
                  <c:v>103680</c:v>
                </c:pt>
                <c:pt idx="651">
                  <c:v>103653</c:v>
                </c:pt>
                <c:pt idx="652">
                  <c:v>103734</c:v>
                </c:pt>
                <c:pt idx="653">
                  <c:v>103707</c:v>
                </c:pt>
                <c:pt idx="654">
                  <c:v>103842</c:v>
                </c:pt>
                <c:pt idx="655">
                  <c:v>104247</c:v>
                </c:pt>
                <c:pt idx="656">
                  <c:v>104436</c:v>
                </c:pt>
                <c:pt idx="657">
                  <c:v>104598</c:v>
                </c:pt>
                <c:pt idx="658">
                  <c:v>104463</c:v>
                </c:pt>
                <c:pt idx="659">
                  <c:v>104571</c:v>
                </c:pt>
                <c:pt idx="660">
                  <c:v>104571</c:v>
                </c:pt>
                <c:pt idx="661">
                  <c:v>105084</c:v>
                </c:pt>
                <c:pt idx="662">
                  <c:v>105597</c:v>
                </c:pt>
                <c:pt idx="663">
                  <c:v>105597</c:v>
                </c:pt>
                <c:pt idx="664">
                  <c:v>105921</c:v>
                </c:pt>
                <c:pt idx="665">
                  <c:v>106326</c:v>
                </c:pt>
                <c:pt idx="666">
                  <c:v>106920</c:v>
                </c:pt>
                <c:pt idx="667">
                  <c:v>107055</c:v>
                </c:pt>
                <c:pt idx="668">
                  <c:v>106893</c:v>
                </c:pt>
                <c:pt idx="669">
                  <c:v>107298</c:v>
                </c:pt>
                <c:pt idx="670">
                  <c:v>107433</c:v>
                </c:pt>
                <c:pt idx="671">
                  <c:v>107487</c:v>
                </c:pt>
                <c:pt idx="672">
                  <c:v>107568</c:v>
                </c:pt>
                <c:pt idx="673">
                  <c:v>107811</c:v>
                </c:pt>
                <c:pt idx="674">
                  <c:v>108054</c:v>
                </c:pt>
                <c:pt idx="675">
                  <c:v>107973</c:v>
                </c:pt>
                <c:pt idx="676">
                  <c:v>108000</c:v>
                </c:pt>
                <c:pt idx="677">
                  <c:v>108054</c:v>
                </c:pt>
                <c:pt idx="678">
                  <c:v>107811</c:v>
                </c:pt>
                <c:pt idx="679">
                  <c:v>107946</c:v>
                </c:pt>
                <c:pt idx="680">
                  <c:v>108135</c:v>
                </c:pt>
                <c:pt idx="681">
                  <c:v>108297</c:v>
                </c:pt>
                <c:pt idx="682">
                  <c:v>108594</c:v>
                </c:pt>
                <c:pt idx="683">
                  <c:v>108324</c:v>
                </c:pt>
                <c:pt idx="684">
                  <c:v>108675</c:v>
                </c:pt>
                <c:pt idx="685">
                  <c:v>108864</c:v>
                </c:pt>
                <c:pt idx="686">
                  <c:v>108945</c:v>
                </c:pt>
                <c:pt idx="687">
                  <c:v>108972</c:v>
                </c:pt>
                <c:pt idx="688">
                  <c:v>109431</c:v>
                </c:pt>
                <c:pt idx="689">
                  <c:v>109458</c:v>
                </c:pt>
                <c:pt idx="690">
                  <c:v>109998</c:v>
                </c:pt>
                <c:pt idx="691">
                  <c:v>110376</c:v>
                </c:pt>
                <c:pt idx="692">
                  <c:v>110322</c:v>
                </c:pt>
                <c:pt idx="693">
                  <c:v>110349</c:v>
                </c:pt>
                <c:pt idx="694">
                  <c:v>110214</c:v>
                </c:pt>
                <c:pt idx="695">
                  <c:v>110349</c:v>
                </c:pt>
                <c:pt idx="696">
                  <c:v>110457</c:v>
                </c:pt>
                <c:pt idx="697">
                  <c:v>110457</c:v>
                </c:pt>
                <c:pt idx="698">
                  <c:v>110295</c:v>
                </c:pt>
                <c:pt idx="699">
                  <c:v>110835</c:v>
                </c:pt>
                <c:pt idx="700">
                  <c:v>111024</c:v>
                </c:pt>
                <c:pt idx="701">
                  <c:v>110808</c:v>
                </c:pt>
                <c:pt idx="702">
                  <c:v>111024</c:v>
                </c:pt>
                <c:pt idx="703">
                  <c:v>111240</c:v>
                </c:pt>
                <c:pt idx="704">
                  <c:v>111132</c:v>
                </c:pt>
                <c:pt idx="705">
                  <c:v>111483</c:v>
                </c:pt>
                <c:pt idx="706">
                  <c:v>111888</c:v>
                </c:pt>
                <c:pt idx="707">
                  <c:v>111996</c:v>
                </c:pt>
                <c:pt idx="708">
                  <c:v>112428</c:v>
                </c:pt>
                <c:pt idx="709">
                  <c:v>112455</c:v>
                </c:pt>
                <c:pt idx="710">
                  <c:v>112617</c:v>
                </c:pt>
                <c:pt idx="711">
                  <c:v>112671</c:v>
                </c:pt>
                <c:pt idx="712">
                  <c:v>112833</c:v>
                </c:pt>
                <c:pt idx="713">
                  <c:v>112725</c:v>
                </c:pt>
                <c:pt idx="714">
                  <c:v>112752</c:v>
                </c:pt>
                <c:pt idx="715">
                  <c:v>113184</c:v>
                </c:pt>
                <c:pt idx="716">
                  <c:v>113940</c:v>
                </c:pt>
                <c:pt idx="717">
                  <c:v>113913</c:v>
                </c:pt>
                <c:pt idx="718">
                  <c:v>113940</c:v>
                </c:pt>
                <c:pt idx="719">
                  <c:v>114048</c:v>
                </c:pt>
                <c:pt idx="720">
                  <c:v>114102</c:v>
                </c:pt>
                <c:pt idx="721">
                  <c:v>114075</c:v>
                </c:pt>
                <c:pt idx="722">
                  <c:v>114129</c:v>
                </c:pt>
                <c:pt idx="723">
                  <c:v>114210</c:v>
                </c:pt>
                <c:pt idx="724">
                  <c:v>114507</c:v>
                </c:pt>
                <c:pt idx="725">
                  <c:v>114426</c:v>
                </c:pt>
                <c:pt idx="726">
                  <c:v>114210</c:v>
                </c:pt>
                <c:pt idx="727">
                  <c:v>114102</c:v>
                </c:pt>
                <c:pt idx="728">
                  <c:v>113967</c:v>
                </c:pt>
                <c:pt idx="729">
                  <c:v>114102</c:v>
                </c:pt>
                <c:pt idx="730">
                  <c:v>114399</c:v>
                </c:pt>
                <c:pt idx="731">
                  <c:v>114264</c:v>
                </c:pt>
                <c:pt idx="732">
                  <c:v>114372</c:v>
                </c:pt>
                <c:pt idx="733">
                  <c:v>114426</c:v>
                </c:pt>
                <c:pt idx="734">
                  <c:v>114237</c:v>
                </c:pt>
                <c:pt idx="735">
                  <c:v>114237</c:v>
                </c:pt>
                <c:pt idx="736">
                  <c:v>114048</c:v>
                </c:pt>
                <c:pt idx="737">
                  <c:v>113751</c:v>
                </c:pt>
                <c:pt idx="738">
                  <c:v>113265</c:v>
                </c:pt>
                <c:pt idx="739">
                  <c:v>113481</c:v>
                </c:pt>
                <c:pt idx="740">
                  <c:v>113346</c:v>
                </c:pt>
                <c:pt idx="741">
                  <c:v>113454</c:v>
                </c:pt>
                <c:pt idx="742">
                  <c:v>114075</c:v>
                </c:pt>
                <c:pt idx="743">
                  <c:v>114183</c:v>
                </c:pt>
                <c:pt idx="744">
                  <c:v>113967</c:v>
                </c:pt>
                <c:pt idx="745">
                  <c:v>113940</c:v>
                </c:pt>
                <c:pt idx="746">
                  <c:v>113940</c:v>
                </c:pt>
                <c:pt idx="747">
                  <c:v>113832</c:v>
                </c:pt>
                <c:pt idx="748">
                  <c:v>113427</c:v>
                </c:pt>
                <c:pt idx="749">
                  <c:v>113481</c:v>
                </c:pt>
                <c:pt idx="750">
                  <c:v>113805</c:v>
                </c:pt>
                <c:pt idx="751">
                  <c:v>113967</c:v>
                </c:pt>
                <c:pt idx="752">
                  <c:v>113967</c:v>
                </c:pt>
                <c:pt idx="753">
                  <c:v>114156</c:v>
                </c:pt>
                <c:pt idx="754">
                  <c:v>114399</c:v>
                </c:pt>
                <c:pt idx="755">
                  <c:v>114831</c:v>
                </c:pt>
                <c:pt idx="756">
                  <c:v>115128</c:v>
                </c:pt>
                <c:pt idx="757">
                  <c:v>115371</c:v>
                </c:pt>
                <c:pt idx="758">
                  <c:v>114939</c:v>
                </c:pt>
                <c:pt idx="759">
                  <c:v>114723</c:v>
                </c:pt>
                <c:pt idx="760">
                  <c:v>115101</c:v>
                </c:pt>
                <c:pt idx="761">
                  <c:v>114696</c:v>
                </c:pt>
                <c:pt idx="762">
                  <c:v>114858</c:v>
                </c:pt>
                <c:pt idx="763">
                  <c:v>115047</c:v>
                </c:pt>
                <c:pt idx="764">
                  <c:v>114858</c:v>
                </c:pt>
                <c:pt idx="765">
                  <c:v>114939</c:v>
                </c:pt>
                <c:pt idx="766">
                  <c:v>114129</c:v>
                </c:pt>
                <c:pt idx="767">
                  <c:v>114075</c:v>
                </c:pt>
                <c:pt idx="768">
                  <c:v>114102</c:v>
                </c:pt>
                <c:pt idx="769">
                  <c:v>114399</c:v>
                </c:pt>
                <c:pt idx="770">
                  <c:v>114210</c:v>
                </c:pt>
                <c:pt idx="771">
                  <c:v>114102</c:v>
                </c:pt>
                <c:pt idx="772">
                  <c:v>114210</c:v>
                </c:pt>
                <c:pt idx="773">
                  <c:v>114291</c:v>
                </c:pt>
                <c:pt idx="774">
                  <c:v>114048</c:v>
                </c:pt>
                <c:pt idx="775">
                  <c:v>113994</c:v>
                </c:pt>
                <c:pt idx="776">
                  <c:v>113940</c:v>
                </c:pt>
                <c:pt idx="777">
                  <c:v>114156</c:v>
                </c:pt>
                <c:pt idx="778">
                  <c:v>114399</c:v>
                </c:pt>
                <c:pt idx="779">
                  <c:v>114534</c:v>
                </c:pt>
                <c:pt idx="780">
                  <c:v>114723</c:v>
                </c:pt>
                <c:pt idx="781">
                  <c:v>115020</c:v>
                </c:pt>
                <c:pt idx="782">
                  <c:v>115290</c:v>
                </c:pt>
                <c:pt idx="783">
                  <c:v>115074</c:v>
                </c:pt>
                <c:pt idx="784">
                  <c:v>114615</c:v>
                </c:pt>
                <c:pt idx="785">
                  <c:v>114777</c:v>
                </c:pt>
                <c:pt idx="786">
                  <c:v>114264</c:v>
                </c:pt>
                <c:pt idx="787">
                  <c:v>114210</c:v>
                </c:pt>
                <c:pt idx="788">
                  <c:v>114021</c:v>
                </c:pt>
                <c:pt idx="789">
                  <c:v>113022</c:v>
                </c:pt>
                <c:pt idx="790">
                  <c:v>112806</c:v>
                </c:pt>
                <c:pt idx="791">
                  <c:v>113076</c:v>
                </c:pt>
                <c:pt idx="792">
                  <c:v>113049</c:v>
                </c:pt>
                <c:pt idx="793">
                  <c:v>113535</c:v>
                </c:pt>
                <c:pt idx="794">
                  <c:v>113778</c:v>
                </c:pt>
                <c:pt idx="795">
                  <c:v>113616</c:v>
                </c:pt>
                <c:pt idx="796">
                  <c:v>113805</c:v>
                </c:pt>
                <c:pt idx="797">
                  <c:v>113454</c:v>
                </c:pt>
                <c:pt idx="798">
                  <c:v>113022</c:v>
                </c:pt>
                <c:pt idx="799">
                  <c:v>112482</c:v>
                </c:pt>
                <c:pt idx="800">
                  <c:v>112185</c:v>
                </c:pt>
                <c:pt idx="801">
                  <c:v>111888</c:v>
                </c:pt>
                <c:pt idx="802">
                  <c:v>111672</c:v>
                </c:pt>
                <c:pt idx="803">
                  <c:v>111321</c:v>
                </c:pt>
                <c:pt idx="804">
                  <c:v>111348</c:v>
                </c:pt>
                <c:pt idx="805">
                  <c:v>111105</c:v>
                </c:pt>
                <c:pt idx="806">
                  <c:v>110700</c:v>
                </c:pt>
                <c:pt idx="807">
                  <c:v>110538</c:v>
                </c:pt>
                <c:pt idx="808">
                  <c:v>110538</c:v>
                </c:pt>
                <c:pt idx="809">
                  <c:v>110457</c:v>
                </c:pt>
                <c:pt idx="810">
                  <c:v>110511</c:v>
                </c:pt>
                <c:pt idx="811">
                  <c:v>110133</c:v>
                </c:pt>
                <c:pt idx="812">
                  <c:v>110106</c:v>
                </c:pt>
                <c:pt idx="813">
                  <c:v>110295</c:v>
                </c:pt>
                <c:pt idx="814">
                  <c:v>110187</c:v>
                </c:pt>
                <c:pt idx="815">
                  <c:v>109944</c:v>
                </c:pt>
                <c:pt idx="816">
                  <c:v>110052</c:v>
                </c:pt>
                <c:pt idx="817">
                  <c:v>110322</c:v>
                </c:pt>
                <c:pt idx="818">
                  <c:v>110160</c:v>
                </c:pt>
                <c:pt idx="819">
                  <c:v>109971</c:v>
                </c:pt>
                <c:pt idx="820">
                  <c:v>109890</c:v>
                </c:pt>
                <c:pt idx="821">
                  <c:v>109728</c:v>
                </c:pt>
                <c:pt idx="822">
                  <c:v>109377</c:v>
                </c:pt>
                <c:pt idx="823">
                  <c:v>109161</c:v>
                </c:pt>
                <c:pt idx="824">
                  <c:v>109107</c:v>
                </c:pt>
                <c:pt idx="825">
                  <c:v>109377</c:v>
                </c:pt>
                <c:pt idx="826">
                  <c:v>109215</c:v>
                </c:pt>
                <c:pt idx="827">
                  <c:v>109539</c:v>
                </c:pt>
                <c:pt idx="828">
                  <c:v>109620</c:v>
                </c:pt>
                <c:pt idx="829">
                  <c:v>108702</c:v>
                </c:pt>
                <c:pt idx="830">
                  <c:v>108540</c:v>
                </c:pt>
                <c:pt idx="831">
                  <c:v>108054</c:v>
                </c:pt>
                <c:pt idx="832">
                  <c:v>107649</c:v>
                </c:pt>
                <c:pt idx="833">
                  <c:v>107298</c:v>
                </c:pt>
                <c:pt idx="834">
                  <c:v>107163</c:v>
                </c:pt>
                <c:pt idx="835">
                  <c:v>107190</c:v>
                </c:pt>
                <c:pt idx="836">
                  <c:v>107190</c:v>
                </c:pt>
                <c:pt idx="837">
                  <c:v>107217</c:v>
                </c:pt>
                <c:pt idx="838">
                  <c:v>107244</c:v>
                </c:pt>
                <c:pt idx="839">
                  <c:v>107244</c:v>
                </c:pt>
                <c:pt idx="840">
                  <c:v>107271</c:v>
                </c:pt>
                <c:pt idx="841">
                  <c:v>106893</c:v>
                </c:pt>
                <c:pt idx="842">
                  <c:v>106434</c:v>
                </c:pt>
                <c:pt idx="843">
                  <c:v>106326</c:v>
                </c:pt>
                <c:pt idx="844">
                  <c:v>106002</c:v>
                </c:pt>
                <c:pt idx="845">
                  <c:v>105813</c:v>
                </c:pt>
                <c:pt idx="846">
                  <c:v>105354</c:v>
                </c:pt>
                <c:pt idx="847">
                  <c:v>105084</c:v>
                </c:pt>
                <c:pt idx="848">
                  <c:v>104571</c:v>
                </c:pt>
                <c:pt idx="849">
                  <c:v>104544</c:v>
                </c:pt>
                <c:pt idx="850">
                  <c:v>104409</c:v>
                </c:pt>
                <c:pt idx="851">
                  <c:v>104517</c:v>
                </c:pt>
                <c:pt idx="852">
                  <c:v>104517</c:v>
                </c:pt>
                <c:pt idx="853">
                  <c:v>104517</c:v>
                </c:pt>
                <c:pt idx="854">
                  <c:v>104085</c:v>
                </c:pt>
                <c:pt idx="855">
                  <c:v>103680</c:v>
                </c:pt>
                <c:pt idx="856">
                  <c:v>103437</c:v>
                </c:pt>
                <c:pt idx="857">
                  <c:v>103410</c:v>
                </c:pt>
                <c:pt idx="858">
                  <c:v>103140</c:v>
                </c:pt>
                <c:pt idx="859">
                  <c:v>103086</c:v>
                </c:pt>
                <c:pt idx="860">
                  <c:v>102357</c:v>
                </c:pt>
                <c:pt idx="861">
                  <c:v>102006</c:v>
                </c:pt>
                <c:pt idx="862">
                  <c:v>101871</c:v>
                </c:pt>
                <c:pt idx="863">
                  <c:v>101844</c:v>
                </c:pt>
                <c:pt idx="864">
                  <c:v>101844</c:v>
                </c:pt>
                <c:pt idx="865">
                  <c:v>101223</c:v>
                </c:pt>
                <c:pt idx="866">
                  <c:v>100737</c:v>
                </c:pt>
                <c:pt idx="867">
                  <c:v>100656</c:v>
                </c:pt>
                <c:pt idx="868">
                  <c:v>100575</c:v>
                </c:pt>
                <c:pt idx="869">
                  <c:v>100521</c:v>
                </c:pt>
                <c:pt idx="870">
                  <c:v>100494</c:v>
                </c:pt>
                <c:pt idx="871">
                  <c:v>100413</c:v>
                </c:pt>
                <c:pt idx="872">
                  <c:v>100170</c:v>
                </c:pt>
                <c:pt idx="873">
                  <c:v>99684</c:v>
                </c:pt>
                <c:pt idx="874">
                  <c:v>99333</c:v>
                </c:pt>
                <c:pt idx="875">
                  <c:v>98901</c:v>
                </c:pt>
                <c:pt idx="876">
                  <c:v>98631</c:v>
                </c:pt>
                <c:pt idx="877">
                  <c:v>98739</c:v>
                </c:pt>
                <c:pt idx="878">
                  <c:v>98523</c:v>
                </c:pt>
                <c:pt idx="879">
                  <c:v>98253</c:v>
                </c:pt>
                <c:pt idx="880">
                  <c:v>97956</c:v>
                </c:pt>
                <c:pt idx="881">
                  <c:v>97713</c:v>
                </c:pt>
                <c:pt idx="882">
                  <c:v>97065</c:v>
                </c:pt>
                <c:pt idx="883">
                  <c:v>96795</c:v>
                </c:pt>
                <c:pt idx="884">
                  <c:v>96444</c:v>
                </c:pt>
                <c:pt idx="885">
                  <c:v>96498</c:v>
                </c:pt>
                <c:pt idx="886">
                  <c:v>96471</c:v>
                </c:pt>
                <c:pt idx="887">
                  <c:v>96444</c:v>
                </c:pt>
                <c:pt idx="888">
                  <c:v>95823</c:v>
                </c:pt>
                <c:pt idx="889">
                  <c:v>95175</c:v>
                </c:pt>
                <c:pt idx="890">
                  <c:v>95094</c:v>
                </c:pt>
                <c:pt idx="891">
                  <c:v>94851</c:v>
                </c:pt>
                <c:pt idx="892">
                  <c:v>93744</c:v>
                </c:pt>
                <c:pt idx="893">
                  <c:v>93717</c:v>
                </c:pt>
                <c:pt idx="894">
                  <c:v>93663</c:v>
                </c:pt>
                <c:pt idx="895">
                  <c:v>93501</c:v>
                </c:pt>
                <c:pt idx="896">
                  <c:v>92475</c:v>
                </c:pt>
                <c:pt idx="897">
                  <c:v>92448</c:v>
                </c:pt>
                <c:pt idx="898">
                  <c:v>92367</c:v>
                </c:pt>
                <c:pt idx="899">
                  <c:v>92313</c:v>
                </c:pt>
                <c:pt idx="900">
                  <c:v>91854</c:v>
                </c:pt>
                <c:pt idx="901">
                  <c:v>91017</c:v>
                </c:pt>
                <c:pt idx="902">
                  <c:v>90990</c:v>
                </c:pt>
                <c:pt idx="903">
                  <c:v>90990</c:v>
                </c:pt>
                <c:pt idx="904">
                  <c:v>90720</c:v>
                </c:pt>
                <c:pt idx="905">
                  <c:v>89775</c:v>
                </c:pt>
                <c:pt idx="906">
                  <c:v>89721</c:v>
                </c:pt>
                <c:pt idx="907">
                  <c:v>89613</c:v>
                </c:pt>
                <c:pt idx="908">
                  <c:v>89613</c:v>
                </c:pt>
                <c:pt idx="909">
                  <c:v>88344</c:v>
                </c:pt>
                <c:pt idx="910">
                  <c:v>88506</c:v>
                </c:pt>
                <c:pt idx="911">
                  <c:v>88128</c:v>
                </c:pt>
                <c:pt idx="912">
                  <c:v>87939</c:v>
                </c:pt>
                <c:pt idx="913">
                  <c:v>87534</c:v>
                </c:pt>
                <c:pt idx="914">
                  <c:v>86724</c:v>
                </c:pt>
                <c:pt idx="915">
                  <c:v>86670</c:v>
                </c:pt>
                <c:pt idx="916">
                  <c:v>86265</c:v>
                </c:pt>
                <c:pt idx="917">
                  <c:v>85725</c:v>
                </c:pt>
                <c:pt idx="918">
                  <c:v>85590</c:v>
                </c:pt>
                <c:pt idx="919">
                  <c:v>84834</c:v>
                </c:pt>
                <c:pt idx="920">
                  <c:v>84159</c:v>
                </c:pt>
                <c:pt idx="921">
                  <c:v>84105</c:v>
                </c:pt>
                <c:pt idx="922">
                  <c:v>83106</c:v>
                </c:pt>
                <c:pt idx="923">
                  <c:v>82809</c:v>
                </c:pt>
                <c:pt idx="924">
                  <c:v>82863</c:v>
                </c:pt>
                <c:pt idx="925">
                  <c:v>82728</c:v>
                </c:pt>
                <c:pt idx="926">
                  <c:v>82620</c:v>
                </c:pt>
                <c:pt idx="927">
                  <c:v>82620</c:v>
                </c:pt>
                <c:pt idx="928">
                  <c:v>81999</c:v>
                </c:pt>
                <c:pt idx="929">
                  <c:v>81702</c:v>
                </c:pt>
                <c:pt idx="930">
                  <c:v>81405</c:v>
                </c:pt>
                <c:pt idx="931">
                  <c:v>80919</c:v>
                </c:pt>
                <c:pt idx="932">
                  <c:v>80136</c:v>
                </c:pt>
                <c:pt idx="933">
                  <c:v>80136</c:v>
                </c:pt>
                <c:pt idx="934">
                  <c:v>80001</c:v>
                </c:pt>
                <c:pt idx="935">
                  <c:v>79839</c:v>
                </c:pt>
                <c:pt idx="936">
                  <c:v>78813</c:v>
                </c:pt>
                <c:pt idx="937">
                  <c:v>77976</c:v>
                </c:pt>
                <c:pt idx="938">
                  <c:v>77328</c:v>
                </c:pt>
                <c:pt idx="939">
                  <c:v>77220</c:v>
                </c:pt>
                <c:pt idx="940">
                  <c:v>76842</c:v>
                </c:pt>
                <c:pt idx="941">
                  <c:v>76059</c:v>
                </c:pt>
                <c:pt idx="942">
                  <c:v>75978</c:v>
                </c:pt>
                <c:pt idx="943">
                  <c:v>75897</c:v>
                </c:pt>
                <c:pt idx="944">
                  <c:v>75789</c:v>
                </c:pt>
                <c:pt idx="945">
                  <c:v>75033</c:v>
                </c:pt>
                <c:pt idx="946">
                  <c:v>74871</c:v>
                </c:pt>
                <c:pt idx="947">
                  <c:v>74547</c:v>
                </c:pt>
                <c:pt idx="948">
                  <c:v>73872</c:v>
                </c:pt>
                <c:pt idx="949">
                  <c:v>73332</c:v>
                </c:pt>
                <c:pt idx="950">
                  <c:v>73278</c:v>
                </c:pt>
                <c:pt idx="951">
                  <c:v>72711</c:v>
                </c:pt>
                <c:pt idx="952">
                  <c:v>72225</c:v>
                </c:pt>
                <c:pt idx="953">
                  <c:v>71550</c:v>
                </c:pt>
                <c:pt idx="954">
                  <c:v>71010</c:v>
                </c:pt>
                <c:pt idx="955">
                  <c:v>70713</c:v>
                </c:pt>
                <c:pt idx="956">
                  <c:v>70227</c:v>
                </c:pt>
                <c:pt idx="957">
                  <c:v>69417</c:v>
                </c:pt>
                <c:pt idx="958">
                  <c:v>69039</c:v>
                </c:pt>
                <c:pt idx="959">
                  <c:v>67959</c:v>
                </c:pt>
                <c:pt idx="960">
                  <c:v>68013</c:v>
                </c:pt>
                <c:pt idx="961">
                  <c:v>67824</c:v>
                </c:pt>
                <c:pt idx="962">
                  <c:v>67392</c:v>
                </c:pt>
                <c:pt idx="963">
                  <c:v>66555</c:v>
                </c:pt>
                <c:pt idx="964">
                  <c:v>66582</c:v>
                </c:pt>
                <c:pt idx="965">
                  <c:v>66393</c:v>
                </c:pt>
                <c:pt idx="966">
                  <c:v>65394</c:v>
                </c:pt>
                <c:pt idx="967">
                  <c:v>65016</c:v>
                </c:pt>
                <c:pt idx="968">
                  <c:v>64395</c:v>
                </c:pt>
                <c:pt idx="969">
                  <c:v>64017</c:v>
                </c:pt>
                <c:pt idx="970">
                  <c:v>63828</c:v>
                </c:pt>
                <c:pt idx="971">
                  <c:v>63342</c:v>
                </c:pt>
                <c:pt idx="972">
                  <c:v>62532</c:v>
                </c:pt>
                <c:pt idx="973">
                  <c:v>61992</c:v>
                </c:pt>
                <c:pt idx="974">
                  <c:v>61317</c:v>
                </c:pt>
                <c:pt idx="975">
                  <c:v>60777</c:v>
                </c:pt>
                <c:pt idx="976">
                  <c:v>60075</c:v>
                </c:pt>
                <c:pt idx="977">
                  <c:v>59832</c:v>
                </c:pt>
                <c:pt idx="978">
                  <c:v>59778</c:v>
                </c:pt>
                <c:pt idx="979">
                  <c:v>59157</c:v>
                </c:pt>
                <c:pt idx="980">
                  <c:v>58509</c:v>
                </c:pt>
                <c:pt idx="981">
                  <c:v>57456</c:v>
                </c:pt>
                <c:pt idx="982">
                  <c:v>57078</c:v>
                </c:pt>
                <c:pt idx="983">
                  <c:v>56673</c:v>
                </c:pt>
                <c:pt idx="984">
                  <c:v>55917</c:v>
                </c:pt>
                <c:pt idx="985">
                  <c:v>55431</c:v>
                </c:pt>
                <c:pt idx="986">
                  <c:v>54756</c:v>
                </c:pt>
                <c:pt idx="987">
                  <c:v>54351</c:v>
                </c:pt>
                <c:pt idx="988">
                  <c:v>54108</c:v>
                </c:pt>
                <c:pt idx="989">
                  <c:v>53379</c:v>
                </c:pt>
                <c:pt idx="990">
                  <c:v>52812</c:v>
                </c:pt>
                <c:pt idx="991">
                  <c:v>52245</c:v>
                </c:pt>
                <c:pt idx="992">
                  <c:v>51705</c:v>
                </c:pt>
                <c:pt idx="993">
                  <c:v>50922</c:v>
                </c:pt>
                <c:pt idx="994">
                  <c:v>50247</c:v>
                </c:pt>
                <c:pt idx="995">
                  <c:v>49896</c:v>
                </c:pt>
                <c:pt idx="996">
                  <c:v>49086</c:v>
                </c:pt>
                <c:pt idx="997">
                  <c:v>48816</c:v>
                </c:pt>
                <c:pt idx="998">
                  <c:v>48276</c:v>
                </c:pt>
                <c:pt idx="999">
                  <c:v>47709</c:v>
                </c:pt>
                <c:pt idx="1000">
                  <c:v>47466</c:v>
                </c:pt>
                <c:pt idx="1001">
                  <c:v>46629</c:v>
                </c:pt>
                <c:pt idx="1002">
                  <c:v>46170</c:v>
                </c:pt>
                <c:pt idx="1003">
                  <c:v>45873</c:v>
                </c:pt>
                <c:pt idx="1004">
                  <c:v>45225</c:v>
                </c:pt>
                <c:pt idx="1005">
                  <c:v>44442</c:v>
                </c:pt>
                <c:pt idx="1006">
                  <c:v>43605</c:v>
                </c:pt>
                <c:pt idx="1007">
                  <c:v>43362</c:v>
                </c:pt>
                <c:pt idx="1008">
                  <c:v>43065</c:v>
                </c:pt>
                <c:pt idx="1009">
                  <c:v>41877</c:v>
                </c:pt>
                <c:pt idx="1010">
                  <c:v>41256</c:v>
                </c:pt>
                <c:pt idx="1011">
                  <c:v>40878</c:v>
                </c:pt>
                <c:pt idx="1012">
                  <c:v>40689</c:v>
                </c:pt>
                <c:pt idx="1013">
                  <c:v>39960</c:v>
                </c:pt>
                <c:pt idx="1014">
                  <c:v>39582</c:v>
                </c:pt>
                <c:pt idx="1015">
                  <c:v>39150</c:v>
                </c:pt>
                <c:pt idx="1016">
                  <c:v>38394</c:v>
                </c:pt>
                <c:pt idx="1017">
                  <c:v>37584</c:v>
                </c:pt>
                <c:pt idx="1018">
                  <c:v>36801</c:v>
                </c:pt>
                <c:pt idx="1019">
                  <c:v>36612</c:v>
                </c:pt>
                <c:pt idx="1020">
                  <c:v>35910</c:v>
                </c:pt>
                <c:pt idx="1021">
                  <c:v>35235</c:v>
                </c:pt>
                <c:pt idx="1022">
                  <c:v>34695</c:v>
                </c:pt>
                <c:pt idx="1023">
                  <c:v>34047</c:v>
                </c:pt>
                <c:pt idx="1024">
                  <c:v>33885</c:v>
                </c:pt>
                <c:pt idx="1025">
                  <c:v>33183</c:v>
                </c:pt>
                <c:pt idx="1026">
                  <c:v>32643</c:v>
                </c:pt>
                <c:pt idx="1027">
                  <c:v>32238</c:v>
                </c:pt>
                <c:pt idx="1028">
                  <c:v>31401</c:v>
                </c:pt>
                <c:pt idx="1029">
                  <c:v>30861</c:v>
                </c:pt>
                <c:pt idx="1030">
                  <c:v>30132</c:v>
                </c:pt>
                <c:pt idx="1031">
                  <c:v>29835</c:v>
                </c:pt>
                <c:pt idx="1032">
                  <c:v>29349</c:v>
                </c:pt>
                <c:pt idx="1033">
                  <c:v>28674</c:v>
                </c:pt>
                <c:pt idx="1034">
                  <c:v>27972</c:v>
                </c:pt>
                <c:pt idx="1035">
                  <c:v>27135</c:v>
                </c:pt>
                <c:pt idx="1036">
                  <c:v>27054</c:v>
                </c:pt>
                <c:pt idx="1037">
                  <c:v>26595</c:v>
                </c:pt>
                <c:pt idx="1038">
                  <c:v>25812</c:v>
                </c:pt>
                <c:pt idx="1039">
                  <c:v>25704</c:v>
                </c:pt>
                <c:pt idx="1040">
                  <c:v>24543</c:v>
                </c:pt>
                <c:pt idx="1041">
                  <c:v>24327</c:v>
                </c:pt>
                <c:pt idx="1042">
                  <c:v>23247</c:v>
                </c:pt>
                <c:pt idx="1043">
                  <c:v>23031</c:v>
                </c:pt>
                <c:pt idx="1044">
                  <c:v>22275</c:v>
                </c:pt>
                <c:pt idx="1045">
                  <c:v>21735</c:v>
                </c:pt>
                <c:pt idx="1046">
                  <c:v>20638.8</c:v>
                </c:pt>
                <c:pt idx="1047">
                  <c:v>20387.7</c:v>
                </c:pt>
                <c:pt idx="1048">
                  <c:v>20133.900000000001</c:v>
                </c:pt>
                <c:pt idx="1049">
                  <c:v>19075.5</c:v>
                </c:pt>
                <c:pt idx="1050">
                  <c:v>18967.5</c:v>
                </c:pt>
                <c:pt idx="1051">
                  <c:v>17844.3</c:v>
                </c:pt>
                <c:pt idx="1052">
                  <c:v>16731.900000000001</c:v>
                </c:pt>
                <c:pt idx="1053">
                  <c:v>16264.8</c:v>
                </c:pt>
                <c:pt idx="1054">
                  <c:v>15981.3</c:v>
                </c:pt>
                <c:pt idx="1055">
                  <c:v>15997.5</c:v>
                </c:pt>
                <c:pt idx="1056">
                  <c:v>15290.099999999999</c:v>
                </c:pt>
                <c:pt idx="1057">
                  <c:v>14868.900000000001</c:v>
                </c:pt>
                <c:pt idx="1058">
                  <c:v>13805.1</c:v>
                </c:pt>
                <c:pt idx="1059">
                  <c:v>13543.2</c:v>
                </c:pt>
                <c:pt idx="1060">
                  <c:v>12290.4</c:v>
                </c:pt>
                <c:pt idx="1061">
                  <c:v>11988</c:v>
                </c:pt>
                <c:pt idx="1062">
                  <c:v>11577.6</c:v>
                </c:pt>
                <c:pt idx="1063">
                  <c:v>10737.9</c:v>
                </c:pt>
                <c:pt idx="1064">
                  <c:v>10467.9</c:v>
                </c:pt>
                <c:pt idx="1065">
                  <c:v>9498.6</c:v>
                </c:pt>
                <c:pt idx="1066">
                  <c:v>9450</c:v>
                </c:pt>
                <c:pt idx="1067">
                  <c:v>9431.1</c:v>
                </c:pt>
                <c:pt idx="1068">
                  <c:v>9428.4</c:v>
                </c:pt>
                <c:pt idx="1069">
                  <c:v>8856</c:v>
                </c:pt>
                <c:pt idx="1070">
                  <c:v>8075.7000000000007</c:v>
                </c:pt>
                <c:pt idx="1071">
                  <c:v>7881.2999999999993</c:v>
                </c:pt>
                <c:pt idx="1072">
                  <c:v>6922.7999999999993</c:v>
                </c:pt>
                <c:pt idx="1073">
                  <c:v>6755.4</c:v>
                </c:pt>
                <c:pt idx="1074">
                  <c:v>6750</c:v>
                </c:pt>
                <c:pt idx="1075">
                  <c:v>6477.3</c:v>
                </c:pt>
                <c:pt idx="1076">
                  <c:v>5521.5</c:v>
                </c:pt>
                <c:pt idx="1077">
                  <c:v>5356.8</c:v>
                </c:pt>
                <c:pt idx="1078">
                  <c:v>5175.8999999999996</c:v>
                </c:pt>
                <c:pt idx="1079">
                  <c:v>4549.5</c:v>
                </c:pt>
                <c:pt idx="1080">
                  <c:v>4158</c:v>
                </c:pt>
                <c:pt idx="1081">
                  <c:v>3472.2</c:v>
                </c:pt>
                <c:pt idx="1082">
                  <c:v>2932.2</c:v>
                </c:pt>
                <c:pt idx="1083">
                  <c:v>2635.2</c:v>
                </c:pt>
                <c:pt idx="1084">
                  <c:v>2451.6</c:v>
                </c:pt>
                <c:pt idx="1085">
                  <c:v>2411.1</c:v>
                </c:pt>
                <c:pt idx="1086">
                  <c:v>2139.48</c:v>
                </c:pt>
                <c:pt idx="1087">
                  <c:v>1524.69</c:v>
                </c:pt>
                <c:pt idx="1088">
                  <c:v>1283.31</c:v>
                </c:pt>
                <c:pt idx="1089">
                  <c:v>1182.5999999999999</c:v>
                </c:pt>
                <c:pt idx="1090">
                  <c:v>781.92000000000007</c:v>
                </c:pt>
                <c:pt idx="1091">
                  <c:v>463.32</c:v>
                </c:pt>
                <c:pt idx="1092">
                  <c:v>272.7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77-4E34-9493-C9419416A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2130096"/>
        <c:axId val="13589872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Radiacao no plano dos paineis FV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Plan1!$A$2:$A$1441</c15:sqref>
                        </c15:formulaRef>
                      </c:ext>
                    </c:extLst>
                    <c:numCache>
                      <c:formatCode>[$-F400]h:mm:ss\ AM/PM</c:formatCode>
                      <c:ptCount val="1440"/>
                      <c:pt idx="0">
                        <c:v>43533</c:v>
                      </c:pt>
                      <c:pt idx="1">
                        <c:v>43533.000694444447</c:v>
                      </c:pt>
                      <c:pt idx="2">
                        <c:v>43533.001388888886</c:v>
                      </c:pt>
                      <c:pt idx="3">
                        <c:v>43533.002083333333</c:v>
                      </c:pt>
                      <c:pt idx="4">
                        <c:v>43533.00277777778</c:v>
                      </c:pt>
                      <c:pt idx="5">
                        <c:v>43533.003472222219</c:v>
                      </c:pt>
                      <c:pt idx="6">
                        <c:v>43533.004166666666</c:v>
                      </c:pt>
                      <c:pt idx="7">
                        <c:v>43533.004861111112</c:v>
                      </c:pt>
                      <c:pt idx="8">
                        <c:v>43533.005555555559</c:v>
                      </c:pt>
                      <c:pt idx="9">
                        <c:v>43533.006249999999</c:v>
                      </c:pt>
                      <c:pt idx="10">
                        <c:v>43533.006944444445</c:v>
                      </c:pt>
                      <c:pt idx="11">
                        <c:v>43533.007638888892</c:v>
                      </c:pt>
                      <c:pt idx="12">
                        <c:v>43533.008333333331</c:v>
                      </c:pt>
                      <c:pt idx="13">
                        <c:v>43533.009027777778</c:v>
                      </c:pt>
                      <c:pt idx="14">
                        <c:v>43533.009722222225</c:v>
                      </c:pt>
                      <c:pt idx="15">
                        <c:v>43533.010416666664</c:v>
                      </c:pt>
                      <c:pt idx="16">
                        <c:v>43533.011111111111</c:v>
                      </c:pt>
                      <c:pt idx="17">
                        <c:v>43533.011805555558</c:v>
                      </c:pt>
                      <c:pt idx="18">
                        <c:v>43533.012499999997</c:v>
                      </c:pt>
                      <c:pt idx="19">
                        <c:v>43533.013194444444</c:v>
                      </c:pt>
                      <c:pt idx="20">
                        <c:v>43533.013888888891</c:v>
                      </c:pt>
                      <c:pt idx="21">
                        <c:v>43533.01458333333</c:v>
                      </c:pt>
                      <c:pt idx="22">
                        <c:v>43533.015277777777</c:v>
                      </c:pt>
                      <c:pt idx="23">
                        <c:v>43533.015972222223</c:v>
                      </c:pt>
                      <c:pt idx="24">
                        <c:v>43533.01666666667</c:v>
                      </c:pt>
                      <c:pt idx="25">
                        <c:v>43533.017361111109</c:v>
                      </c:pt>
                      <c:pt idx="26">
                        <c:v>43533.018055555556</c:v>
                      </c:pt>
                      <c:pt idx="27">
                        <c:v>43533.018750000003</c:v>
                      </c:pt>
                      <c:pt idx="28">
                        <c:v>43533.019444444442</c:v>
                      </c:pt>
                      <c:pt idx="29">
                        <c:v>43533.020138888889</c:v>
                      </c:pt>
                      <c:pt idx="30">
                        <c:v>43533.020833333336</c:v>
                      </c:pt>
                      <c:pt idx="31">
                        <c:v>43533.021527777775</c:v>
                      </c:pt>
                      <c:pt idx="32">
                        <c:v>43533.022222222222</c:v>
                      </c:pt>
                      <c:pt idx="33">
                        <c:v>43533.022916666669</c:v>
                      </c:pt>
                      <c:pt idx="34">
                        <c:v>43533.023611111108</c:v>
                      </c:pt>
                      <c:pt idx="35">
                        <c:v>43533.024305555555</c:v>
                      </c:pt>
                      <c:pt idx="36">
                        <c:v>43533.025000000001</c:v>
                      </c:pt>
                      <c:pt idx="37">
                        <c:v>43533.025694444441</c:v>
                      </c:pt>
                      <c:pt idx="38">
                        <c:v>43533.026388888888</c:v>
                      </c:pt>
                      <c:pt idx="39">
                        <c:v>43533.027083333334</c:v>
                      </c:pt>
                      <c:pt idx="40">
                        <c:v>43533.027777777781</c:v>
                      </c:pt>
                      <c:pt idx="41">
                        <c:v>43533.02847222222</c:v>
                      </c:pt>
                      <c:pt idx="42">
                        <c:v>43533.029166666667</c:v>
                      </c:pt>
                      <c:pt idx="43">
                        <c:v>43533.029861111114</c:v>
                      </c:pt>
                      <c:pt idx="44">
                        <c:v>43533.030555555553</c:v>
                      </c:pt>
                      <c:pt idx="45">
                        <c:v>43533.03125</c:v>
                      </c:pt>
                      <c:pt idx="46">
                        <c:v>43533.031944444447</c:v>
                      </c:pt>
                      <c:pt idx="47">
                        <c:v>43533.032638888886</c:v>
                      </c:pt>
                      <c:pt idx="48">
                        <c:v>43533.033333333333</c:v>
                      </c:pt>
                      <c:pt idx="49">
                        <c:v>43533.03402777778</c:v>
                      </c:pt>
                      <c:pt idx="50">
                        <c:v>43533.034722222219</c:v>
                      </c:pt>
                      <c:pt idx="51">
                        <c:v>43533.035416666666</c:v>
                      </c:pt>
                      <c:pt idx="52">
                        <c:v>43533.036111111112</c:v>
                      </c:pt>
                      <c:pt idx="53">
                        <c:v>43533.036805555559</c:v>
                      </c:pt>
                      <c:pt idx="54">
                        <c:v>43533.037499999999</c:v>
                      </c:pt>
                      <c:pt idx="55">
                        <c:v>43533.038194444445</c:v>
                      </c:pt>
                      <c:pt idx="56">
                        <c:v>43533.038888888892</c:v>
                      </c:pt>
                      <c:pt idx="57">
                        <c:v>43533.039583333331</c:v>
                      </c:pt>
                      <c:pt idx="58">
                        <c:v>43533.040277777778</c:v>
                      </c:pt>
                      <c:pt idx="59">
                        <c:v>43533.040972222225</c:v>
                      </c:pt>
                      <c:pt idx="60">
                        <c:v>43533.041666666664</c:v>
                      </c:pt>
                      <c:pt idx="61">
                        <c:v>43533.042361111111</c:v>
                      </c:pt>
                      <c:pt idx="62">
                        <c:v>43533.043055555558</c:v>
                      </c:pt>
                      <c:pt idx="63">
                        <c:v>43533.043749999997</c:v>
                      </c:pt>
                      <c:pt idx="64">
                        <c:v>43533.044444444444</c:v>
                      </c:pt>
                      <c:pt idx="65">
                        <c:v>43533.045138888891</c:v>
                      </c:pt>
                      <c:pt idx="66">
                        <c:v>43533.04583333333</c:v>
                      </c:pt>
                      <c:pt idx="67">
                        <c:v>43533.046527777777</c:v>
                      </c:pt>
                      <c:pt idx="68">
                        <c:v>43533.047222222223</c:v>
                      </c:pt>
                      <c:pt idx="69">
                        <c:v>43533.04791666667</c:v>
                      </c:pt>
                      <c:pt idx="70">
                        <c:v>43533.048611111109</c:v>
                      </c:pt>
                      <c:pt idx="71">
                        <c:v>43533.049305555556</c:v>
                      </c:pt>
                      <c:pt idx="72">
                        <c:v>43533.05</c:v>
                      </c:pt>
                      <c:pt idx="73">
                        <c:v>43533.050694444442</c:v>
                      </c:pt>
                      <c:pt idx="74">
                        <c:v>43533.051388888889</c:v>
                      </c:pt>
                      <c:pt idx="75">
                        <c:v>43533.052083333336</c:v>
                      </c:pt>
                      <c:pt idx="76">
                        <c:v>43533.052777777775</c:v>
                      </c:pt>
                      <c:pt idx="77">
                        <c:v>43533.053472222222</c:v>
                      </c:pt>
                      <c:pt idx="78">
                        <c:v>43533.054166666669</c:v>
                      </c:pt>
                      <c:pt idx="79">
                        <c:v>43533.054861111108</c:v>
                      </c:pt>
                      <c:pt idx="80">
                        <c:v>43533.055555555555</c:v>
                      </c:pt>
                      <c:pt idx="81">
                        <c:v>43533.056250000001</c:v>
                      </c:pt>
                      <c:pt idx="82">
                        <c:v>43533.056944444441</c:v>
                      </c:pt>
                      <c:pt idx="83">
                        <c:v>43533.057638888888</c:v>
                      </c:pt>
                      <c:pt idx="84">
                        <c:v>43533.058333333334</c:v>
                      </c:pt>
                      <c:pt idx="85">
                        <c:v>43533.059027777781</c:v>
                      </c:pt>
                      <c:pt idx="86">
                        <c:v>43533.05972222222</c:v>
                      </c:pt>
                      <c:pt idx="87">
                        <c:v>43533.060416666667</c:v>
                      </c:pt>
                      <c:pt idx="88">
                        <c:v>43533.061111111114</c:v>
                      </c:pt>
                      <c:pt idx="89">
                        <c:v>43533.061805555553</c:v>
                      </c:pt>
                      <c:pt idx="90">
                        <c:v>43533.0625</c:v>
                      </c:pt>
                      <c:pt idx="91">
                        <c:v>43533.063194444447</c:v>
                      </c:pt>
                      <c:pt idx="92">
                        <c:v>43533.063888888886</c:v>
                      </c:pt>
                      <c:pt idx="93">
                        <c:v>43533.064583333333</c:v>
                      </c:pt>
                      <c:pt idx="94">
                        <c:v>43533.06527777778</c:v>
                      </c:pt>
                      <c:pt idx="95">
                        <c:v>43533.065972222219</c:v>
                      </c:pt>
                      <c:pt idx="96">
                        <c:v>43533.066666666666</c:v>
                      </c:pt>
                      <c:pt idx="97">
                        <c:v>43533.067361111112</c:v>
                      </c:pt>
                      <c:pt idx="98">
                        <c:v>43533.068055555559</c:v>
                      </c:pt>
                      <c:pt idx="99">
                        <c:v>43533.068749999999</c:v>
                      </c:pt>
                      <c:pt idx="100">
                        <c:v>43533.069444444445</c:v>
                      </c:pt>
                      <c:pt idx="101">
                        <c:v>43533.070138888892</c:v>
                      </c:pt>
                      <c:pt idx="102">
                        <c:v>43533.070833333331</c:v>
                      </c:pt>
                      <c:pt idx="103">
                        <c:v>43533.071527777778</c:v>
                      </c:pt>
                      <c:pt idx="104">
                        <c:v>43533.072222222225</c:v>
                      </c:pt>
                      <c:pt idx="105">
                        <c:v>43533.072916666664</c:v>
                      </c:pt>
                      <c:pt idx="106">
                        <c:v>43533.073611111111</c:v>
                      </c:pt>
                      <c:pt idx="107">
                        <c:v>43533.074305555558</c:v>
                      </c:pt>
                      <c:pt idx="108">
                        <c:v>43533.074999999997</c:v>
                      </c:pt>
                      <c:pt idx="109">
                        <c:v>43533.075694444444</c:v>
                      </c:pt>
                      <c:pt idx="110">
                        <c:v>43533.076388888891</c:v>
                      </c:pt>
                      <c:pt idx="111">
                        <c:v>43533.07708333333</c:v>
                      </c:pt>
                      <c:pt idx="112">
                        <c:v>43533.077777777777</c:v>
                      </c:pt>
                      <c:pt idx="113">
                        <c:v>43533.078472222223</c:v>
                      </c:pt>
                      <c:pt idx="114">
                        <c:v>43533.07916666667</c:v>
                      </c:pt>
                      <c:pt idx="115">
                        <c:v>43533.079861111109</c:v>
                      </c:pt>
                      <c:pt idx="116">
                        <c:v>43533.080555555556</c:v>
                      </c:pt>
                      <c:pt idx="117">
                        <c:v>43533.081250000003</c:v>
                      </c:pt>
                      <c:pt idx="118">
                        <c:v>43533.081944444442</c:v>
                      </c:pt>
                      <c:pt idx="119">
                        <c:v>43533.082638888889</c:v>
                      </c:pt>
                      <c:pt idx="120">
                        <c:v>43533.083333333336</c:v>
                      </c:pt>
                      <c:pt idx="121">
                        <c:v>43533.084027777775</c:v>
                      </c:pt>
                      <c:pt idx="122">
                        <c:v>43533.084722222222</c:v>
                      </c:pt>
                      <c:pt idx="123">
                        <c:v>43533.085416666669</c:v>
                      </c:pt>
                      <c:pt idx="124">
                        <c:v>43533.086111111108</c:v>
                      </c:pt>
                      <c:pt idx="125">
                        <c:v>43533.086805555555</c:v>
                      </c:pt>
                      <c:pt idx="126">
                        <c:v>43533.087500000001</c:v>
                      </c:pt>
                      <c:pt idx="127">
                        <c:v>43533.088194444441</c:v>
                      </c:pt>
                      <c:pt idx="128">
                        <c:v>43533.088888888888</c:v>
                      </c:pt>
                      <c:pt idx="129">
                        <c:v>43533.089583333334</c:v>
                      </c:pt>
                      <c:pt idx="130">
                        <c:v>43533.090277777781</c:v>
                      </c:pt>
                      <c:pt idx="131">
                        <c:v>43533.09097222222</c:v>
                      </c:pt>
                      <c:pt idx="132">
                        <c:v>43533.091666666667</c:v>
                      </c:pt>
                      <c:pt idx="133">
                        <c:v>43533.092361111114</c:v>
                      </c:pt>
                      <c:pt idx="134">
                        <c:v>43533.093055555553</c:v>
                      </c:pt>
                      <c:pt idx="135">
                        <c:v>43533.09375</c:v>
                      </c:pt>
                      <c:pt idx="136">
                        <c:v>43533.094444444447</c:v>
                      </c:pt>
                      <c:pt idx="137">
                        <c:v>43533.095138888886</c:v>
                      </c:pt>
                      <c:pt idx="138">
                        <c:v>43533.095833333333</c:v>
                      </c:pt>
                      <c:pt idx="139">
                        <c:v>43533.09652777778</c:v>
                      </c:pt>
                      <c:pt idx="140">
                        <c:v>43533.097222222219</c:v>
                      </c:pt>
                      <c:pt idx="141">
                        <c:v>43533.097916666666</c:v>
                      </c:pt>
                      <c:pt idx="142">
                        <c:v>43533.098611111112</c:v>
                      </c:pt>
                      <c:pt idx="143">
                        <c:v>43533.099305555559</c:v>
                      </c:pt>
                      <c:pt idx="144">
                        <c:v>43533.1</c:v>
                      </c:pt>
                      <c:pt idx="145">
                        <c:v>43533.100694444445</c:v>
                      </c:pt>
                      <c:pt idx="146">
                        <c:v>43533.101388888892</c:v>
                      </c:pt>
                      <c:pt idx="147">
                        <c:v>43533.102083333331</c:v>
                      </c:pt>
                      <c:pt idx="148">
                        <c:v>43533.102777777778</c:v>
                      </c:pt>
                      <c:pt idx="149">
                        <c:v>43533.103472222225</c:v>
                      </c:pt>
                      <c:pt idx="150">
                        <c:v>43533.104166666664</c:v>
                      </c:pt>
                      <c:pt idx="151">
                        <c:v>43533.104861111111</c:v>
                      </c:pt>
                      <c:pt idx="152">
                        <c:v>43533.105555555558</c:v>
                      </c:pt>
                      <c:pt idx="153">
                        <c:v>43533.106249999997</c:v>
                      </c:pt>
                      <c:pt idx="154">
                        <c:v>43533.106944444444</c:v>
                      </c:pt>
                      <c:pt idx="155">
                        <c:v>43533.107638888891</c:v>
                      </c:pt>
                      <c:pt idx="156">
                        <c:v>43533.10833333333</c:v>
                      </c:pt>
                      <c:pt idx="157">
                        <c:v>43533.109027777777</c:v>
                      </c:pt>
                      <c:pt idx="158">
                        <c:v>43533.109722222223</c:v>
                      </c:pt>
                      <c:pt idx="159">
                        <c:v>43533.11041666667</c:v>
                      </c:pt>
                      <c:pt idx="160">
                        <c:v>43533.111111111109</c:v>
                      </c:pt>
                      <c:pt idx="161">
                        <c:v>43533.111805555556</c:v>
                      </c:pt>
                      <c:pt idx="162">
                        <c:v>43533.112500000003</c:v>
                      </c:pt>
                      <c:pt idx="163">
                        <c:v>43533.113194444442</c:v>
                      </c:pt>
                      <c:pt idx="164">
                        <c:v>43533.113888888889</c:v>
                      </c:pt>
                      <c:pt idx="165">
                        <c:v>43533.114583333336</c:v>
                      </c:pt>
                      <c:pt idx="166">
                        <c:v>43533.115277777775</c:v>
                      </c:pt>
                      <c:pt idx="167">
                        <c:v>43533.115972222222</c:v>
                      </c:pt>
                      <c:pt idx="168">
                        <c:v>43533.116666666669</c:v>
                      </c:pt>
                      <c:pt idx="169">
                        <c:v>43533.117361111108</c:v>
                      </c:pt>
                      <c:pt idx="170">
                        <c:v>43533.118055555555</c:v>
                      </c:pt>
                      <c:pt idx="171">
                        <c:v>43533.118750000001</c:v>
                      </c:pt>
                      <c:pt idx="172">
                        <c:v>43533.119444444441</c:v>
                      </c:pt>
                      <c:pt idx="173">
                        <c:v>43533.120138888888</c:v>
                      </c:pt>
                      <c:pt idx="174">
                        <c:v>43533.120833333334</c:v>
                      </c:pt>
                      <c:pt idx="175">
                        <c:v>43533.121527777781</c:v>
                      </c:pt>
                      <c:pt idx="176">
                        <c:v>43533.12222222222</c:v>
                      </c:pt>
                      <c:pt idx="177">
                        <c:v>43533.122916666667</c:v>
                      </c:pt>
                      <c:pt idx="178">
                        <c:v>43533.123611111114</c:v>
                      </c:pt>
                      <c:pt idx="179">
                        <c:v>43533.124305555553</c:v>
                      </c:pt>
                      <c:pt idx="180">
                        <c:v>43533.125</c:v>
                      </c:pt>
                      <c:pt idx="181">
                        <c:v>43533.125694444447</c:v>
                      </c:pt>
                      <c:pt idx="182">
                        <c:v>43533.126388888886</c:v>
                      </c:pt>
                      <c:pt idx="183">
                        <c:v>43533.127083333333</c:v>
                      </c:pt>
                      <c:pt idx="184">
                        <c:v>43533.12777777778</c:v>
                      </c:pt>
                      <c:pt idx="185">
                        <c:v>43533.128472222219</c:v>
                      </c:pt>
                      <c:pt idx="186">
                        <c:v>43533.129166666666</c:v>
                      </c:pt>
                      <c:pt idx="187">
                        <c:v>43533.129861111112</c:v>
                      </c:pt>
                      <c:pt idx="188">
                        <c:v>43533.130555555559</c:v>
                      </c:pt>
                      <c:pt idx="189">
                        <c:v>43533.131249999999</c:v>
                      </c:pt>
                      <c:pt idx="190">
                        <c:v>43533.131944444445</c:v>
                      </c:pt>
                      <c:pt idx="191">
                        <c:v>43533.132638888892</c:v>
                      </c:pt>
                      <c:pt idx="192">
                        <c:v>43533.133333333331</c:v>
                      </c:pt>
                      <c:pt idx="193">
                        <c:v>43533.134027777778</c:v>
                      </c:pt>
                      <c:pt idx="194">
                        <c:v>43533.134722222225</c:v>
                      </c:pt>
                      <c:pt idx="195">
                        <c:v>43533.135416666664</c:v>
                      </c:pt>
                      <c:pt idx="196">
                        <c:v>43533.136111111111</c:v>
                      </c:pt>
                      <c:pt idx="197">
                        <c:v>43533.136805555558</c:v>
                      </c:pt>
                      <c:pt idx="198">
                        <c:v>43533.137499999997</c:v>
                      </c:pt>
                      <c:pt idx="199">
                        <c:v>43533.138194444444</c:v>
                      </c:pt>
                      <c:pt idx="200">
                        <c:v>43533.138888888891</c:v>
                      </c:pt>
                      <c:pt idx="201">
                        <c:v>43533.13958333333</c:v>
                      </c:pt>
                      <c:pt idx="202">
                        <c:v>43533.140277777777</c:v>
                      </c:pt>
                      <c:pt idx="203">
                        <c:v>43533.140972222223</c:v>
                      </c:pt>
                      <c:pt idx="204">
                        <c:v>43533.14166666667</c:v>
                      </c:pt>
                      <c:pt idx="205">
                        <c:v>43533.142361111109</c:v>
                      </c:pt>
                      <c:pt idx="206">
                        <c:v>43533.143055555556</c:v>
                      </c:pt>
                      <c:pt idx="207">
                        <c:v>43533.143750000003</c:v>
                      </c:pt>
                      <c:pt idx="208">
                        <c:v>43533.144444444442</c:v>
                      </c:pt>
                      <c:pt idx="209">
                        <c:v>43533.145138888889</c:v>
                      </c:pt>
                      <c:pt idx="210">
                        <c:v>43533.145833333336</c:v>
                      </c:pt>
                      <c:pt idx="211">
                        <c:v>43533.146527777775</c:v>
                      </c:pt>
                      <c:pt idx="212">
                        <c:v>43533.147222222222</c:v>
                      </c:pt>
                      <c:pt idx="213">
                        <c:v>43533.147916666669</c:v>
                      </c:pt>
                      <c:pt idx="214">
                        <c:v>43533.148611111108</c:v>
                      </c:pt>
                      <c:pt idx="215">
                        <c:v>43533.149305555555</c:v>
                      </c:pt>
                      <c:pt idx="216">
                        <c:v>43533.15</c:v>
                      </c:pt>
                      <c:pt idx="217">
                        <c:v>43533.150694444441</c:v>
                      </c:pt>
                      <c:pt idx="218">
                        <c:v>43533.151388888888</c:v>
                      </c:pt>
                      <c:pt idx="219">
                        <c:v>43533.152083333334</c:v>
                      </c:pt>
                      <c:pt idx="220">
                        <c:v>43533.152777777781</c:v>
                      </c:pt>
                      <c:pt idx="221">
                        <c:v>43533.15347222222</c:v>
                      </c:pt>
                      <c:pt idx="222">
                        <c:v>43533.154166666667</c:v>
                      </c:pt>
                      <c:pt idx="223">
                        <c:v>43533.154861111114</c:v>
                      </c:pt>
                      <c:pt idx="224">
                        <c:v>43533.155555555553</c:v>
                      </c:pt>
                      <c:pt idx="225">
                        <c:v>43533.15625</c:v>
                      </c:pt>
                      <c:pt idx="226">
                        <c:v>43533.156944444447</c:v>
                      </c:pt>
                      <c:pt idx="227">
                        <c:v>43533.157638888886</c:v>
                      </c:pt>
                      <c:pt idx="228">
                        <c:v>43533.158333333333</c:v>
                      </c:pt>
                      <c:pt idx="229">
                        <c:v>43533.15902777778</c:v>
                      </c:pt>
                      <c:pt idx="230">
                        <c:v>43533.159722222219</c:v>
                      </c:pt>
                      <c:pt idx="231">
                        <c:v>43533.160416666666</c:v>
                      </c:pt>
                      <c:pt idx="232">
                        <c:v>43533.161111111112</c:v>
                      </c:pt>
                      <c:pt idx="233">
                        <c:v>43533.161805555559</c:v>
                      </c:pt>
                      <c:pt idx="234">
                        <c:v>43533.162499999999</c:v>
                      </c:pt>
                      <c:pt idx="235">
                        <c:v>43533.163194444445</c:v>
                      </c:pt>
                      <c:pt idx="236">
                        <c:v>43533.163888888892</c:v>
                      </c:pt>
                      <c:pt idx="237">
                        <c:v>43533.164583333331</c:v>
                      </c:pt>
                      <c:pt idx="238">
                        <c:v>43533.165277777778</c:v>
                      </c:pt>
                      <c:pt idx="239">
                        <c:v>43533.165972222225</c:v>
                      </c:pt>
                      <c:pt idx="240">
                        <c:v>43533.166666666664</c:v>
                      </c:pt>
                      <c:pt idx="241">
                        <c:v>43533.167361111111</c:v>
                      </c:pt>
                      <c:pt idx="242">
                        <c:v>43533.168055555558</c:v>
                      </c:pt>
                      <c:pt idx="243">
                        <c:v>43533.168749999997</c:v>
                      </c:pt>
                      <c:pt idx="244">
                        <c:v>43533.169444444444</c:v>
                      </c:pt>
                      <c:pt idx="245">
                        <c:v>43533.170138888891</c:v>
                      </c:pt>
                      <c:pt idx="246">
                        <c:v>43533.17083333333</c:v>
                      </c:pt>
                      <c:pt idx="247">
                        <c:v>43533.171527777777</c:v>
                      </c:pt>
                      <c:pt idx="248">
                        <c:v>43533.172222222223</c:v>
                      </c:pt>
                      <c:pt idx="249">
                        <c:v>43533.17291666667</c:v>
                      </c:pt>
                      <c:pt idx="250">
                        <c:v>43533.173611111109</c:v>
                      </c:pt>
                      <c:pt idx="251">
                        <c:v>43533.174305555556</c:v>
                      </c:pt>
                      <c:pt idx="252">
                        <c:v>43533.175000000003</c:v>
                      </c:pt>
                      <c:pt idx="253">
                        <c:v>43533.175694444442</c:v>
                      </c:pt>
                      <c:pt idx="254">
                        <c:v>43533.176388888889</c:v>
                      </c:pt>
                      <c:pt idx="255">
                        <c:v>43533.177083333336</c:v>
                      </c:pt>
                      <c:pt idx="256">
                        <c:v>43533.177777777775</c:v>
                      </c:pt>
                      <c:pt idx="257">
                        <c:v>43533.178472222222</c:v>
                      </c:pt>
                      <c:pt idx="258">
                        <c:v>43533.179166666669</c:v>
                      </c:pt>
                      <c:pt idx="259">
                        <c:v>43533.179861111108</c:v>
                      </c:pt>
                      <c:pt idx="260">
                        <c:v>43533.180555555555</c:v>
                      </c:pt>
                      <c:pt idx="261">
                        <c:v>43533.181250000001</c:v>
                      </c:pt>
                      <c:pt idx="262">
                        <c:v>43533.181944444441</c:v>
                      </c:pt>
                      <c:pt idx="263">
                        <c:v>43533.182638888888</c:v>
                      </c:pt>
                      <c:pt idx="264">
                        <c:v>43533.183333333334</c:v>
                      </c:pt>
                      <c:pt idx="265">
                        <c:v>43533.184027777781</c:v>
                      </c:pt>
                      <c:pt idx="266">
                        <c:v>43533.18472222222</c:v>
                      </c:pt>
                      <c:pt idx="267">
                        <c:v>43533.185416666667</c:v>
                      </c:pt>
                      <c:pt idx="268">
                        <c:v>43533.186111111114</c:v>
                      </c:pt>
                      <c:pt idx="269">
                        <c:v>43533.186805555553</c:v>
                      </c:pt>
                      <c:pt idx="270">
                        <c:v>43533.1875</c:v>
                      </c:pt>
                      <c:pt idx="271">
                        <c:v>43533.188194444447</c:v>
                      </c:pt>
                      <c:pt idx="272">
                        <c:v>43533.188888888886</c:v>
                      </c:pt>
                      <c:pt idx="273">
                        <c:v>43533.189583333333</c:v>
                      </c:pt>
                      <c:pt idx="274">
                        <c:v>43533.19027777778</c:v>
                      </c:pt>
                      <c:pt idx="275">
                        <c:v>43533.190972222219</c:v>
                      </c:pt>
                      <c:pt idx="276">
                        <c:v>43533.191666666666</c:v>
                      </c:pt>
                      <c:pt idx="277">
                        <c:v>43533.192361111112</c:v>
                      </c:pt>
                      <c:pt idx="278">
                        <c:v>43533.193055555559</c:v>
                      </c:pt>
                      <c:pt idx="279">
                        <c:v>43533.193749999999</c:v>
                      </c:pt>
                      <c:pt idx="280">
                        <c:v>43533.194444444445</c:v>
                      </c:pt>
                      <c:pt idx="281">
                        <c:v>43533.195138888892</c:v>
                      </c:pt>
                      <c:pt idx="282">
                        <c:v>43533.195833333331</c:v>
                      </c:pt>
                      <c:pt idx="283">
                        <c:v>43533.196527777778</c:v>
                      </c:pt>
                      <c:pt idx="284">
                        <c:v>43533.197222222225</c:v>
                      </c:pt>
                      <c:pt idx="285">
                        <c:v>43533.197916666664</c:v>
                      </c:pt>
                      <c:pt idx="286">
                        <c:v>43533.198611111111</c:v>
                      </c:pt>
                      <c:pt idx="287">
                        <c:v>43533.199305555558</c:v>
                      </c:pt>
                      <c:pt idx="288">
                        <c:v>43533.2</c:v>
                      </c:pt>
                      <c:pt idx="289">
                        <c:v>43533.200694444444</c:v>
                      </c:pt>
                      <c:pt idx="290">
                        <c:v>43533.201388888891</c:v>
                      </c:pt>
                      <c:pt idx="291">
                        <c:v>43533.20208333333</c:v>
                      </c:pt>
                      <c:pt idx="292">
                        <c:v>43533.202777777777</c:v>
                      </c:pt>
                      <c:pt idx="293">
                        <c:v>43533.203472222223</c:v>
                      </c:pt>
                      <c:pt idx="294">
                        <c:v>43533.20416666667</c:v>
                      </c:pt>
                      <c:pt idx="295">
                        <c:v>43533.204861111109</c:v>
                      </c:pt>
                      <c:pt idx="296">
                        <c:v>43533.205555555556</c:v>
                      </c:pt>
                      <c:pt idx="297">
                        <c:v>43533.206250000003</c:v>
                      </c:pt>
                      <c:pt idx="298">
                        <c:v>43533.206944444442</c:v>
                      </c:pt>
                      <c:pt idx="299">
                        <c:v>43533.207638888889</c:v>
                      </c:pt>
                      <c:pt idx="300">
                        <c:v>43533.208333333336</c:v>
                      </c:pt>
                      <c:pt idx="301">
                        <c:v>43533.209027777775</c:v>
                      </c:pt>
                      <c:pt idx="302">
                        <c:v>43533.209722222222</c:v>
                      </c:pt>
                      <c:pt idx="303">
                        <c:v>43533.210416666669</c:v>
                      </c:pt>
                      <c:pt idx="304">
                        <c:v>43533.211111111108</c:v>
                      </c:pt>
                      <c:pt idx="305">
                        <c:v>43533.211805555555</c:v>
                      </c:pt>
                      <c:pt idx="306">
                        <c:v>43533.212500000001</c:v>
                      </c:pt>
                      <c:pt idx="307">
                        <c:v>43533.213194444441</c:v>
                      </c:pt>
                      <c:pt idx="308">
                        <c:v>43533.213888888888</c:v>
                      </c:pt>
                      <c:pt idx="309">
                        <c:v>43533.214583333334</c:v>
                      </c:pt>
                      <c:pt idx="310">
                        <c:v>43533.215277777781</c:v>
                      </c:pt>
                      <c:pt idx="311">
                        <c:v>43533.21597222222</c:v>
                      </c:pt>
                      <c:pt idx="312">
                        <c:v>43533.216666666667</c:v>
                      </c:pt>
                      <c:pt idx="313">
                        <c:v>43533.217361111114</c:v>
                      </c:pt>
                      <c:pt idx="314">
                        <c:v>43533.218055555553</c:v>
                      </c:pt>
                      <c:pt idx="315">
                        <c:v>43533.21875</c:v>
                      </c:pt>
                      <c:pt idx="316">
                        <c:v>43533.219444444447</c:v>
                      </c:pt>
                      <c:pt idx="317">
                        <c:v>43533.220138888886</c:v>
                      </c:pt>
                      <c:pt idx="318">
                        <c:v>43533.220833333333</c:v>
                      </c:pt>
                      <c:pt idx="319">
                        <c:v>43533.22152777778</c:v>
                      </c:pt>
                      <c:pt idx="320">
                        <c:v>43533.222222222219</c:v>
                      </c:pt>
                      <c:pt idx="321">
                        <c:v>43533.222916666666</c:v>
                      </c:pt>
                      <c:pt idx="322">
                        <c:v>43533.223611111112</c:v>
                      </c:pt>
                      <c:pt idx="323">
                        <c:v>43533.224305555559</c:v>
                      </c:pt>
                      <c:pt idx="324">
                        <c:v>43533.224999999999</c:v>
                      </c:pt>
                      <c:pt idx="325">
                        <c:v>43533.225694444445</c:v>
                      </c:pt>
                      <c:pt idx="326">
                        <c:v>43533.226388888892</c:v>
                      </c:pt>
                      <c:pt idx="327">
                        <c:v>43533.227083333331</c:v>
                      </c:pt>
                      <c:pt idx="328">
                        <c:v>43533.227777777778</c:v>
                      </c:pt>
                      <c:pt idx="329">
                        <c:v>43533.228472222225</c:v>
                      </c:pt>
                      <c:pt idx="330">
                        <c:v>43533.229166666664</c:v>
                      </c:pt>
                      <c:pt idx="331">
                        <c:v>43533.229861111111</c:v>
                      </c:pt>
                      <c:pt idx="332">
                        <c:v>43533.230555555558</c:v>
                      </c:pt>
                      <c:pt idx="333">
                        <c:v>43533.231249999997</c:v>
                      </c:pt>
                      <c:pt idx="334">
                        <c:v>43533.231944444444</c:v>
                      </c:pt>
                      <c:pt idx="335">
                        <c:v>43533.232638888891</c:v>
                      </c:pt>
                      <c:pt idx="336">
                        <c:v>43533.23333333333</c:v>
                      </c:pt>
                      <c:pt idx="337">
                        <c:v>43533.234027777777</c:v>
                      </c:pt>
                      <c:pt idx="338">
                        <c:v>43533.234722222223</c:v>
                      </c:pt>
                      <c:pt idx="339">
                        <c:v>43533.23541666667</c:v>
                      </c:pt>
                      <c:pt idx="340">
                        <c:v>43533.236111111109</c:v>
                      </c:pt>
                      <c:pt idx="341">
                        <c:v>43533.236805555556</c:v>
                      </c:pt>
                      <c:pt idx="342">
                        <c:v>43533.237500000003</c:v>
                      </c:pt>
                      <c:pt idx="343">
                        <c:v>43533.238194444442</c:v>
                      </c:pt>
                      <c:pt idx="344">
                        <c:v>43533.238888888889</c:v>
                      </c:pt>
                      <c:pt idx="345">
                        <c:v>43533.239583333336</c:v>
                      </c:pt>
                      <c:pt idx="346">
                        <c:v>43533.240277777775</c:v>
                      </c:pt>
                      <c:pt idx="347">
                        <c:v>43533.240972222222</c:v>
                      </c:pt>
                      <c:pt idx="348">
                        <c:v>43533.241666666669</c:v>
                      </c:pt>
                      <c:pt idx="349">
                        <c:v>43533.242361111108</c:v>
                      </c:pt>
                      <c:pt idx="350">
                        <c:v>43533.243055555555</c:v>
                      </c:pt>
                      <c:pt idx="351">
                        <c:v>43533.243750000001</c:v>
                      </c:pt>
                      <c:pt idx="352">
                        <c:v>43533.244444444441</c:v>
                      </c:pt>
                      <c:pt idx="353">
                        <c:v>43533.245138888888</c:v>
                      </c:pt>
                      <c:pt idx="354">
                        <c:v>43533.245833333334</c:v>
                      </c:pt>
                      <c:pt idx="355">
                        <c:v>43533.246527777781</c:v>
                      </c:pt>
                      <c:pt idx="356">
                        <c:v>43533.24722222222</c:v>
                      </c:pt>
                      <c:pt idx="357">
                        <c:v>43533.247916666667</c:v>
                      </c:pt>
                      <c:pt idx="358">
                        <c:v>43533.248611111114</c:v>
                      </c:pt>
                      <c:pt idx="359">
                        <c:v>43533.249305555553</c:v>
                      </c:pt>
                      <c:pt idx="360">
                        <c:v>43533.25</c:v>
                      </c:pt>
                      <c:pt idx="361">
                        <c:v>43533.250694444447</c:v>
                      </c:pt>
                      <c:pt idx="362">
                        <c:v>43533.251388888886</c:v>
                      </c:pt>
                      <c:pt idx="363">
                        <c:v>43533.252083333333</c:v>
                      </c:pt>
                      <c:pt idx="364">
                        <c:v>43533.25277777778</c:v>
                      </c:pt>
                      <c:pt idx="365">
                        <c:v>43533.253472222219</c:v>
                      </c:pt>
                      <c:pt idx="366">
                        <c:v>43533.254166666666</c:v>
                      </c:pt>
                      <c:pt idx="367">
                        <c:v>43533.254861111112</c:v>
                      </c:pt>
                      <c:pt idx="368">
                        <c:v>43533.255555555559</c:v>
                      </c:pt>
                      <c:pt idx="369">
                        <c:v>43533.256249999999</c:v>
                      </c:pt>
                      <c:pt idx="370">
                        <c:v>43533.256944444445</c:v>
                      </c:pt>
                      <c:pt idx="371">
                        <c:v>43533.257638888892</c:v>
                      </c:pt>
                      <c:pt idx="372">
                        <c:v>43533.258333333331</c:v>
                      </c:pt>
                      <c:pt idx="373">
                        <c:v>43533.259027777778</c:v>
                      </c:pt>
                      <c:pt idx="374">
                        <c:v>43533.259722222225</c:v>
                      </c:pt>
                      <c:pt idx="375">
                        <c:v>43533.260416666664</c:v>
                      </c:pt>
                      <c:pt idx="376">
                        <c:v>43533.261111111111</c:v>
                      </c:pt>
                      <c:pt idx="377">
                        <c:v>43533.261805555558</c:v>
                      </c:pt>
                      <c:pt idx="378">
                        <c:v>43533.262499999997</c:v>
                      </c:pt>
                      <c:pt idx="379">
                        <c:v>43533.263194444444</c:v>
                      </c:pt>
                      <c:pt idx="380">
                        <c:v>43533.263888888891</c:v>
                      </c:pt>
                      <c:pt idx="381">
                        <c:v>43533.26458333333</c:v>
                      </c:pt>
                      <c:pt idx="382">
                        <c:v>43533.265277777777</c:v>
                      </c:pt>
                      <c:pt idx="383">
                        <c:v>43533.265972222223</c:v>
                      </c:pt>
                      <c:pt idx="384">
                        <c:v>43533.26666666667</c:v>
                      </c:pt>
                      <c:pt idx="385">
                        <c:v>43533.267361111109</c:v>
                      </c:pt>
                      <c:pt idx="386">
                        <c:v>43533.268055555556</c:v>
                      </c:pt>
                      <c:pt idx="387">
                        <c:v>43533.268750000003</c:v>
                      </c:pt>
                      <c:pt idx="388">
                        <c:v>43533.269444444442</c:v>
                      </c:pt>
                      <c:pt idx="389">
                        <c:v>43533.270138888889</c:v>
                      </c:pt>
                      <c:pt idx="390">
                        <c:v>43533.270833333336</c:v>
                      </c:pt>
                      <c:pt idx="391">
                        <c:v>43533.271527777775</c:v>
                      </c:pt>
                      <c:pt idx="392">
                        <c:v>43533.272222222222</c:v>
                      </c:pt>
                      <c:pt idx="393">
                        <c:v>43533.272916666669</c:v>
                      </c:pt>
                      <c:pt idx="394">
                        <c:v>43533.273611111108</c:v>
                      </c:pt>
                      <c:pt idx="395">
                        <c:v>43533.274305555555</c:v>
                      </c:pt>
                      <c:pt idx="396">
                        <c:v>43533.275000000001</c:v>
                      </c:pt>
                      <c:pt idx="397">
                        <c:v>43533.275694444441</c:v>
                      </c:pt>
                      <c:pt idx="398">
                        <c:v>43533.276388888888</c:v>
                      </c:pt>
                      <c:pt idx="399">
                        <c:v>43533.277083333334</c:v>
                      </c:pt>
                      <c:pt idx="400">
                        <c:v>43533.277777777781</c:v>
                      </c:pt>
                      <c:pt idx="401">
                        <c:v>43533.27847222222</c:v>
                      </c:pt>
                      <c:pt idx="402">
                        <c:v>43533.279166666667</c:v>
                      </c:pt>
                      <c:pt idx="403">
                        <c:v>43533.279861111114</c:v>
                      </c:pt>
                      <c:pt idx="404">
                        <c:v>43533.280555555553</c:v>
                      </c:pt>
                      <c:pt idx="405">
                        <c:v>43533.28125</c:v>
                      </c:pt>
                      <c:pt idx="406">
                        <c:v>43533.281944444447</c:v>
                      </c:pt>
                      <c:pt idx="407">
                        <c:v>43533.282638888886</c:v>
                      </c:pt>
                      <c:pt idx="408">
                        <c:v>43533.283333333333</c:v>
                      </c:pt>
                      <c:pt idx="409">
                        <c:v>43533.28402777778</c:v>
                      </c:pt>
                      <c:pt idx="410">
                        <c:v>43533.284722222219</c:v>
                      </c:pt>
                      <c:pt idx="411">
                        <c:v>43533.285416666666</c:v>
                      </c:pt>
                      <c:pt idx="412">
                        <c:v>43533.286111111112</c:v>
                      </c:pt>
                      <c:pt idx="413">
                        <c:v>43533.286805555559</c:v>
                      </c:pt>
                      <c:pt idx="414">
                        <c:v>43533.287499999999</c:v>
                      </c:pt>
                      <c:pt idx="415">
                        <c:v>43533.288194444445</c:v>
                      </c:pt>
                      <c:pt idx="416">
                        <c:v>43533.288888888892</c:v>
                      </c:pt>
                      <c:pt idx="417">
                        <c:v>43533.289583333331</c:v>
                      </c:pt>
                      <c:pt idx="418">
                        <c:v>43533.290277777778</c:v>
                      </c:pt>
                      <c:pt idx="419">
                        <c:v>43533.290972222225</c:v>
                      </c:pt>
                      <c:pt idx="420">
                        <c:v>43533.291666666664</c:v>
                      </c:pt>
                      <c:pt idx="421">
                        <c:v>43533.292361111111</c:v>
                      </c:pt>
                      <c:pt idx="422">
                        <c:v>43533.293055555558</c:v>
                      </c:pt>
                      <c:pt idx="423">
                        <c:v>43533.293749999997</c:v>
                      </c:pt>
                      <c:pt idx="424">
                        <c:v>43533.294444444444</c:v>
                      </c:pt>
                      <c:pt idx="425">
                        <c:v>43533.295138888891</c:v>
                      </c:pt>
                      <c:pt idx="426">
                        <c:v>43533.29583333333</c:v>
                      </c:pt>
                      <c:pt idx="427">
                        <c:v>43533.296527777777</c:v>
                      </c:pt>
                      <c:pt idx="428">
                        <c:v>43533.297222222223</c:v>
                      </c:pt>
                      <c:pt idx="429">
                        <c:v>43533.29791666667</c:v>
                      </c:pt>
                      <c:pt idx="430">
                        <c:v>43533.298611111109</c:v>
                      </c:pt>
                      <c:pt idx="431">
                        <c:v>43533.299305555556</c:v>
                      </c:pt>
                      <c:pt idx="432">
                        <c:v>43533.3</c:v>
                      </c:pt>
                      <c:pt idx="433">
                        <c:v>43533.300694444442</c:v>
                      </c:pt>
                      <c:pt idx="434">
                        <c:v>43533.301388888889</c:v>
                      </c:pt>
                      <c:pt idx="435">
                        <c:v>43533.302083333336</c:v>
                      </c:pt>
                      <c:pt idx="436">
                        <c:v>43533.302777777775</c:v>
                      </c:pt>
                      <c:pt idx="437">
                        <c:v>43533.303472222222</c:v>
                      </c:pt>
                      <c:pt idx="438">
                        <c:v>43533.304166666669</c:v>
                      </c:pt>
                      <c:pt idx="439">
                        <c:v>43533.304861111108</c:v>
                      </c:pt>
                      <c:pt idx="440">
                        <c:v>43533.305555555555</c:v>
                      </c:pt>
                      <c:pt idx="441">
                        <c:v>43533.306250000001</c:v>
                      </c:pt>
                      <c:pt idx="442">
                        <c:v>43533.306944444441</c:v>
                      </c:pt>
                      <c:pt idx="443">
                        <c:v>43533.307638888888</c:v>
                      </c:pt>
                      <c:pt idx="444">
                        <c:v>43533.308333333334</c:v>
                      </c:pt>
                      <c:pt idx="445">
                        <c:v>43533.309027777781</c:v>
                      </c:pt>
                      <c:pt idx="446">
                        <c:v>43533.30972222222</c:v>
                      </c:pt>
                      <c:pt idx="447">
                        <c:v>43533.310416666667</c:v>
                      </c:pt>
                      <c:pt idx="448">
                        <c:v>43533.311111111114</c:v>
                      </c:pt>
                      <c:pt idx="449">
                        <c:v>43533.311805555553</c:v>
                      </c:pt>
                      <c:pt idx="450">
                        <c:v>43533.3125</c:v>
                      </c:pt>
                      <c:pt idx="451">
                        <c:v>43533.313194444447</c:v>
                      </c:pt>
                      <c:pt idx="452">
                        <c:v>43533.313888888886</c:v>
                      </c:pt>
                      <c:pt idx="453">
                        <c:v>43533.314583333333</c:v>
                      </c:pt>
                      <c:pt idx="454">
                        <c:v>43533.31527777778</c:v>
                      </c:pt>
                      <c:pt idx="455">
                        <c:v>43533.315972222219</c:v>
                      </c:pt>
                      <c:pt idx="456">
                        <c:v>43533.316666666666</c:v>
                      </c:pt>
                      <c:pt idx="457">
                        <c:v>43533.317361111112</c:v>
                      </c:pt>
                      <c:pt idx="458">
                        <c:v>43533.318055555559</c:v>
                      </c:pt>
                      <c:pt idx="459">
                        <c:v>43533.318749999999</c:v>
                      </c:pt>
                      <c:pt idx="460">
                        <c:v>43533.319444444445</c:v>
                      </c:pt>
                      <c:pt idx="461">
                        <c:v>43533.320138888892</c:v>
                      </c:pt>
                      <c:pt idx="462">
                        <c:v>43533.320833333331</c:v>
                      </c:pt>
                      <c:pt idx="463">
                        <c:v>43533.321527777778</c:v>
                      </c:pt>
                      <c:pt idx="464">
                        <c:v>43533.322222222225</c:v>
                      </c:pt>
                      <c:pt idx="465">
                        <c:v>43533.322916666664</c:v>
                      </c:pt>
                      <c:pt idx="466">
                        <c:v>43533.323611111111</c:v>
                      </c:pt>
                      <c:pt idx="467">
                        <c:v>43533.324305555558</c:v>
                      </c:pt>
                      <c:pt idx="468">
                        <c:v>43533.324999999997</c:v>
                      </c:pt>
                      <c:pt idx="469">
                        <c:v>43533.325694444444</c:v>
                      </c:pt>
                      <c:pt idx="470">
                        <c:v>43533.326388888891</c:v>
                      </c:pt>
                      <c:pt idx="471">
                        <c:v>43533.32708333333</c:v>
                      </c:pt>
                      <c:pt idx="472">
                        <c:v>43533.327777777777</c:v>
                      </c:pt>
                      <c:pt idx="473">
                        <c:v>43533.328472222223</c:v>
                      </c:pt>
                      <c:pt idx="474">
                        <c:v>43533.32916666667</c:v>
                      </c:pt>
                      <c:pt idx="475">
                        <c:v>43533.329861111109</c:v>
                      </c:pt>
                      <c:pt idx="476">
                        <c:v>43533.330555555556</c:v>
                      </c:pt>
                      <c:pt idx="477">
                        <c:v>43533.331250000003</c:v>
                      </c:pt>
                      <c:pt idx="478">
                        <c:v>43533.331944444442</c:v>
                      </c:pt>
                      <c:pt idx="479">
                        <c:v>43533.332638888889</c:v>
                      </c:pt>
                      <c:pt idx="480">
                        <c:v>43533.333333333336</c:v>
                      </c:pt>
                      <c:pt idx="481">
                        <c:v>43533.334027777775</c:v>
                      </c:pt>
                      <c:pt idx="482">
                        <c:v>43533.334722222222</c:v>
                      </c:pt>
                      <c:pt idx="483">
                        <c:v>43533.335416666669</c:v>
                      </c:pt>
                      <c:pt idx="484">
                        <c:v>43533.336111111108</c:v>
                      </c:pt>
                      <c:pt idx="485">
                        <c:v>43533.336805555555</c:v>
                      </c:pt>
                      <c:pt idx="486">
                        <c:v>43533.337500000001</c:v>
                      </c:pt>
                      <c:pt idx="487">
                        <c:v>43533.338194444441</c:v>
                      </c:pt>
                      <c:pt idx="488">
                        <c:v>43533.338888888888</c:v>
                      </c:pt>
                      <c:pt idx="489">
                        <c:v>43533.339583333334</c:v>
                      </c:pt>
                      <c:pt idx="490">
                        <c:v>43533.340277777781</c:v>
                      </c:pt>
                      <c:pt idx="491">
                        <c:v>43533.34097222222</c:v>
                      </c:pt>
                      <c:pt idx="492">
                        <c:v>43533.341666666667</c:v>
                      </c:pt>
                      <c:pt idx="493">
                        <c:v>43533.342361111114</c:v>
                      </c:pt>
                      <c:pt idx="494">
                        <c:v>43533.343055555553</c:v>
                      </c:pt>
                      <c:pt idx="495">
                        <c:v>43533.34375</c:v>
                      </c:pt>
                      <c:pt idx="496">
                        <c:v>43533.344444444447</c:v>
                      </c:pt>
                      <c:pt idx="497">
                        <c:v>43533.345138888886</c:v>
                      </c:pt>
                      <c:pt idx="498">
                        <c:v>43533.345833333333</c:v>
                      </c:pt>
                      <c:pt idx="499">
                        <c:v>43533.34652777778</c:v>
                      </c:pt>
                      <c:pt idx="500">
                        <c:v>43533.347222222219</c:v>
                      </c:pt>
                      <c:pt idx="501">
                        <c:v>43533.347916666666</c:v>
                      </c:pt>
                      <c:pt idx="502">
                        <c:v>43533.348611111112</c:v>
                      </c:pt>
                      <c:pt idx="503">
                        <c:v>43533.349305555559</c:v>
                      </c:pt>
                      <c:pt idx="504">
                        <c:v>43533.35</c:v>
                      </c:pt>
                      <c:pt idx="505">
                        <c:v>43533.350694444445</c:v>
                      </c:pt>
                      <c:pt idx="506">
                        <c:v>43533.351388888892</c:v>
                      </c:pt>
                      <c:pt idx="507">
                        <c:v>43533.352083333331</c:v>
                      </c:pt>
                      <c:pt idx="508">
                        <c:v>43533.352777777778</c:v>
                      </c:pt>
                      <c:pt idx="509">
                        <c:v>43533.353472222225</c:v>
                      </c:pt>
                      <c:pt idx="510">
                        <c:v>43533.354166666664</c:v>
                      </c:pt>
                      <c:pt idx="511">
                        <c:v>43533.354861111111</c:v>
                      </c:pt>
                      <c:pt idx="512">
                        <c:v>43533.355555555558</c:v>
                      </c:pt>
                      <c:pt idx="513">
                        <c:v>43533.356249999997</c:v>
                      </c:pt>
                      <c:pt idx="514">
                        <c:v>43533.356944444444</c:v>
                      </c:pt>
                      <c:pt idx="515">
                        <c:v>43533.357638888891</c:v>
                      </c:pt>
                      <c:pt idx="516">
                        <c:v>43533.35833333333</c:v>
                      </c:pt>
                      <c:pt idx="517">
                        <c:v>43533.359027777777</c:v>
                      </c:pt>
                      <c:pt idx="518">
                        <c:v>43533.359722222223</c:v>
                      </c:pt>
                      <c:pt idx="519">
                        <c:v>43533.36041666667</c:v>
                      </c:pt>
                      <c:pt idx="520">
                        <c:v>43533.361111111109</c:v>
                      </c:pt>
                      <c:pt idx="521">
                        <c:v>43533.361805555556</c:v>
                      </c:pt>
                      <c:pt idx="522">
                        <c:v>43533.362500000003</c:v>
                      </c:pt>
                      <c:pt idx="523">
                        <c:v>43533.363194444442</c:v>
                      </c:pt>
                      <c:pt idx="524">
                        <c:v>43533.363888888889</c:v>
                      </c:pt>
                      <c:pt idx="525">
                        <c:v>43533.364583333336</c:v>
                      </c:pt>
                      <c:pt idx="526">
                        <c:v>43533.365277777775</c:v>
                      </c:pt>
                      <c:pt idx="527">
                        <c:v>43533.365972222222</c:v>
                      </c:pt>
                      <c:pt idx="528">
                        <c:v>43533.366666666669</c:v>
                      </c:pt>
                      <c:pt idx="529">
                        <c:v>43533.367361111108</c:v>
                      </c:pt>
                      <c:pt idx="530">
                        <c:v>43533.368055555555</c:v>
                      </c:pt>
                      <c:pt idx="531">
                        <c:v>43533.368750000001</c:v>
                      </c:pt>
                      <c:pt idx="532">
                        <c:v>43533.369444444441</c:v>
                      </c:pt>
                      <c:pt idx="533">
                        <c:v>43533.370138888888</c:v>
                      </c:pt>
                      <c:pt idx="534">
                        <c:v>43533.370833333334</c:v>
                      </c:pt>
                      <c:pt idx="535">
                        <c:v>43533.371527777781</c:v>
                      </c:pt>
                      <c:pt idx="536">
                        <c:v>43533.37222222222</c:v>
                      </c:pt>
                      <c:pt idx="537">
                        <c:v>43533.372916666667</c:v>
                      </c:pt>
                      <c:pt idx="538">
                        <c:v>43533.373611111114</c:v>
                      </c:pt>
                      <c:pt idx="539">
                        <c:v>43533.374305555553</c:v>
                      </c:pt>
                      <c:pt idx="540">
                        <c:v>43533.375</c:v>
                      </c:pt>
                      <c:pt idx="541">
                        <c:v>43533.375694444447</c:v>
                      </c:pt>
                      <c:pt idx="542">
                        <c:v>43533.376388888886</c:v>
                      </c:pt>
                      <c:pt idx="543">
                        <c:v>43533.377083333333</c:v>
                      </c:pt>
                      <c:pt idx="544">
                        <c:v>43533.37777777778</c:v>
                      </c:pt>
                      <c:pt idx="545">
                        <c:v>43533.378472222219</c:v>
                      </c:pt>
                      <c:pt idx="546">
                        <c:v>43533.379166666666</c:v>
                      </c:pt>
                      <c:pt idx="547">
                        <c:v>43533.379861111112</c:v>
                      </c:pt>
                      <c:pt idx="548">
                        <c:v>43533.380555555559</c:v>
                      </c:pt>
                      <c:pt idx="549">
                        <c:v>43533.381249999999</c:v>
                      </c:pt>
                      <c:pt idx="550">
                        <c:v>43533.381944444445</c:v>
                      </c:pt>
                      <c:pt idx="551">
                        <c:v>43533.382638888892</c:v>
                      </c:pt>
                      <c:pt idx="552">
                        <c:v>43533.383333333331</c:v>
                      </c:pt>
                      <c:pt idx="553">
                        <c:v>43533.384027777778</c:v>
                      </c:pt>
                      <c:pt idx="554">
                        <c:v>43533.384722222225</c:v>
                      </c:pt>
                      <c:pt idx="555">
                        <c:v>43533.385416666664</c:v>
                      </c:pt>
                      <c:pt idx="556">
                        <c:v>43533.386111111111</c:v>
                      </c:pt>
                      <c:pt idx="557">
                        <c:v>43533.386805555558</c:v>
                      </c:pt>
                      <c:pt idx="558">
                        <c:v>43533.387499999997</c:v>
                      </c:pt>
                      <c:pt idx="559">
                        <c:v>43533.388194444444</c:v>
                      </c:pt>
                      <c:pt idx="560">
                        <c:v>43533.388888888891</c:v>
                      </c:pt>
                      <c:pt idx="561">
                        <c:v>43533.38958333333</c:v>
                      </c:pt>
                      <c:pt idx="562">
                        <c:v>43533.390277777777</c:v>
                      </c:pt>
                      <c:pt idx="563">
                        <c:v>43533.390972222223</c:v>
                      </c:pt>
                      <c:pt idx="564">
                        <c:v>43533.39166666667</c:v>
                      </c:pt>
                      <c:pt idx="565">
                        <c:v>43533.392361111109</c:v>
                      </c:pt>
                      <c:pt idx="566">
                        <c:v>43533.393055555556</c:v>
                      </c:pt>
                      <c:pt idx="567">
                        <c:v>43533.393750000003</c:v>
                      </c:pt>
                      <c:pt idx="568">
                        <c:v>43533.394444444442</c:v>
                      </c:pt>
                      <c:pt idx="569">
                        <c:v>43533.395138888889</c:v>
                      </c:pt>
                      <c:pt idx="570">
                        <c:v>43533.395833333336</c:v>
                      </c:pt>
                      <c:pt idx="571">
                        <c:v>43533.396527777775</c:v>
                      </c:pt>
                      <c:pt idx="572">
                        <c:v>43533.397222222222</c:v>
                      </c:pt>
                      <c:pt idx="573">
                        <c:v>43533.397916666669</c:v>
                      </c:pt>
                      <c:pt idx="574">
                        <c:v>43533.398611111108</c:v>
                      </c:pt>
                      <c:pt idx="575">
                        <c:v>43533.399305555555</c:v>
                      </c:pt>
                      <c:pt idx="576">
                        <c:v>43533.4</c:v>
                      </c:pt>
                      <c:pt idx="577">
                        <c:v>43533.400694444441</c:v>
                      </c:pt>
                      <c:pt idx="578">
                        <c:v>43533.401388888888</c:v>
                      </c:pt>
                      <c:pt idx="579">
                        <c:v>43533.402083333334</c:v>
                      </c:pt>
                      <c:pt idx="580">
                        <c:v>43533.402777777781</c:v>
                      </c:pt>
                      <c:pt idx="581">
                        <c:v>43533.40347222222</c:v>
                      </c:pt>
                      <c:pt idx="582">
                        <c:v>43533.404166666667</c:v>
                      </c:pt>
                      <c:pt idx="583">
                        <c:v>43533.404861111114</c:v>
                      </c:pt>
                      <c:pt idx="584">
                        <c:v>43533.405555555553</c:v>
                      </c:pt>
                      <c:pt idx="585">
                        <c:v>43533.40625</c:v>
                      </c:pt>
                      <c:pt idx="586">
                        <c:v>43533.406944444447</c:v>
                      </c:pt>
                      <c:pt idx="587">
                        <c:v>43533.407638888886</c:v>
                      </c:pt>
                      <c:pt idx="588">
                        <c:v>43533.408333333333</c:v>
                      </c:pt>
                      <c:pt idx="589">
                        <c:v>43533.40902777778</c:v>
                      </c:pt>
                      <c:pt idx="590">
                        <c:v>43533.409722222219</c:v>
                      </c:pt>
                      <c:pt idx="591">
                        <c:v>43533.410416666666</c:v>
                      </c:pt>
                      <c:pt idx="592">
                        <c:v>43533.411111111112</c:v>
                      </c:pt>
                      <c:pt idx="593">
                        <c:v>43533.411805555559</c:v>
                      </c:pt>
                      <c:pt idx="594">
                        <c:v>43533.412499999999</c:v>
                      </c:pt>
                      <c:pt idx="595">
                        <c:v>43533.413194444445</c:v>
                      </c:pt>
                      <c:pt idx="596">
                        <c:v>43533.413888888892</c:v>
                      </c:pt>
                      <c:pt idx="597">
                        <c:v>43533.414583333331</c:v>
                      </c:pt>
                      <c:pt idx="598">
                        <c:v>43533.415277777778</c:v>
                      </c:pt>
                      <c:pt idx="599">
                        <c:v>43533.415972222225</c:v>
                      </c:pt>
                      <c:pt idx="600">
                        <c:v>43533.416666666664</c:v>
                      </c:pt>
                      <c:pt idx="601">
                        <c:v>43533.417361111111</c:v>
                      </c:pt>
                      <c:pt idx="602">
                        <c:v>43533.418055555558</c:v>
                      </c:pt>
                      <c:pt idx="603">
                        <c:v>43533.418749999997</c:v>
                      </c:pt>
                      <c:pt idx="604">
                        <c:v>43533.419444444444</c:v>
                      </c:pt>
                      <c:pt idx="605">
                        <c:v>43533.420138888891</c:v>
                      </c:pt>
                      <c:pt idx="606">
                        <c:v>43533.42083333333</c:v>
                      </c:pt>
                      <c:pt idx="607">
                        <c:v>43533.421527777777</c:v>
                      </c:pt>
                      <c:pt idx="608">
                        <c:v>43533.422222222223</c:v>
                      </c:pt>
                      <c:pt idx="609">
                        <c:v>43533.42291666667</c:v>
                      </c:pt>
                      <c:pt idx="610">
                        <c:v>43533.423611111109</c:v>
                      </c:pt>
                      <c:pt idx="611">
                        <c:v>43533.424305555556</c:v>
                      </c:pt>
                      <c:pt idx="612">
                        <c:v>43533.425000000003</c:v>
                      </c:pt>
                      <c:pt idx="613">
                        <c:v>43533.425694444442</c:v>
                      </c:pt>
                      <c:pt idx="614">
                        <c:v>43533.426388888889</c:v>
                      </c:pt>
                      <c:pt idx="615">
                        <c:v>43533.427083333336</c:v>
                      </c:pt>
                      <c:pt idx="616">
                        <c:v>43533.427777777775</c:v>
                      </c:pt>
                      <c:pt idx="617">
                        <c:v>43533.428472222222</c:v>
                      </c:pt>
                      <c:pt idx="618">
                        <c:v>43533.429166666669</c:v>
                      </c:pt>
                      <c:pt idx="619">
                        <c:v>43533.429861111108</c:v>
                      </c:pt>
                      <c:pt idx="620">
                        <c:v>43533.430555555555</c:v>
                      </c:pt>
                      <c:pt idx="621">
                        <c:v>43533.431250000001</c:v>
                      </c:pt>
                      <c:pt idx="622">
                        <c:v>43533.431944444441</c:v>
                      </c:pt>
                      <c:pt idx="623">
                        <c:v>43533.432638888888</c:v>
                      </c:pt>
                      <c:pt idx="624">
                        <c:v>43533.433333333334</c:v>
                      </c:pt>
                      <c:pt idx="625">
                        <c:v>43533.434027777781</c:v>
                      </c:pt>
                      <c:pt idx="626">
                        <c:v>43533.43472222222</c:v>
                      </c:pt>
                      <c:pt idx="627">
                        <c:v>43533.435416666667</c:v>
                      </c:pt>
                      <c:pt idx="628">
                        <c:v>43533.436111111114</c:v>
                      </c:pt>
                      <c:pt idx="629">
                        <c:v>43533.436805555553</c:v>
                      </c:pt>
                      <c:pt idx="630">
                        <c:v>43533.4375</c:v>
                      </c:pt>
                      <c:pt idx="631">
                        <c:v>43533.438194444447</c:v>
                      </c:pt>
                      <c:pt idx="632">
                        <c:v>43533.438888888886</c:v>
                      </c:pt>
                      <c:pt idx="633">
                        <c:v>43533.439583333333</c:v>
                      </c:pt>
                      <c:pt idx="634">
                        <c:v>43533.44027777778</c:v>
                      </c:pt>
                      <c:pt idx="635">
                        <c:v>43533.440972222219</c:v>
                      </c:pt>
                      <c:pt idx="636">
                        <c:v>43533.441666666666</c:v>
                      </c:pt>
                      <c:pt idx="637">
                        <c:v>43533.442361111112</c:v>
                      </c:pt>
                      <c:pt idx="638">
                        <c:v>43533.443055555559</c:v>
                      </c:pt>
                      <c:pt idx="639">
                        <c:v>43533.443749999999</c:v>
                      </c:pt>
                      <c:pt idx="640">
                        <c:v>43533.444444444445</c:v>
                      </c:pt>
                      <c:pt idx="641">
                        <c:v>43533.445138888892</c:v>
                      </c:pt>
                      <c:pt idx="642">
                        <c:v>43533.445833333331</c:v>
                      </c:pt>
                      <c:pt idx="643">
                        <c:v>43533.446527777778</c:v>
                      </c:pt>
                      <c:pt idx="644">
                        <c:v>43533.447222222225</c:v>
                      </c:pt>
                      <c:pt idx="645">
                        <c:v>43533.447916666664</c:v>
                      </c:pt>
                      <c:pt idx="646">
                        <c:v>43533.448611111111</c:v>
                      </c:pt>
                      <c:pt idx="647">
                        <c:v>43533.449305555558</c:v>
                      </c:pt>
                      <c:pt idx="648">
                        <c:v>43533.45</c:v>
                      </c:pt>
                      <c:pt idx="649">
                        <c:v>43533.450694444444</c:v>
                      </c:pt>
                      <c:pt idx="650">
                        <c:v>43533.451388888891</c:v>
                      </c:pt>
                      <c:pt idx="651">
                        <c:v>43533.45208333333</c:v>
                      </c:pt>
                      <c:pt idx="652">
                        <c:v>43533.452777777777</c:v>
                      </c:pt>
                      <c:pt idx="653">
                        <c:v>43533.453472222223</c:v>
                      </c:pt>
                      <c:pt idx="654">
                        <c:v>43533.45416666667</c:v>
                      </c:pt>
                      <c:pt idx="655">
                        <c:v>43533.454861111109</c:v>
                      </c:pt>
                      <c:pt idx="656">
                        <c:v>43533.455555555556</c:v>
                      </c:pt>
                      <c:pt idx="657">
                        <c:v>43533.456250000003</c:v>
                      </c:pt>
                      <c:pt idx="658">
                        <c:v>43533.456944444442</c:v>
                      </c:pt>
                      <c:pt idx="659">
                        <c:v>43533.457638888889</c:v>
                      </c:pt>
                      <c:pt idx="660">
                        <c:v>43533.458333333336</c:v>
                      </c:pt>
                      <c:pt idx="661">
                        <c:v>43533.459027777775</c:v>
                      </c:pt>
                      <c:pt idx="662">
                        <c:v>43533.459722222222</c:v>
                      </c:pt>
                      <c:pt idx="663">
                        <c:v>43533.460416666669</c:v>
                      </c:pt>
                      <c:pt idx="664">
                        <c:v>43533.461111111108</c:v>
                      </c:pt>
                      <c:pt idx="665">
                        <c:v>43533.461805555555</c:v>
                      </c:pt>
                      <c:pt idx="666">
                        <c:v>43533.462500000001</c:v>
                      </c:pt>
                      <c:pt idx="667">
                        <c:v>43533.463194444441</c:v>
                      </c:pt>
                      <c:pt idx="668">
                        <c:v>43533.463888888888</c:v>
                      </c:pt>
                      <c:pt idx="669">
                        <c:v>43533.464583333334</c:v>
                      </c:pt>
                      <c:pt idx="670">
                        <c:v>43533.465277777781</c:v>
                      </c:pt>
                      <c:pt idx="671">
                        <c:v>43533.46597222222</c:v>
                      </c:pt>
                      <c:pt idx="672">
                        <c:v>43533.466666666667</c:v>
                      </c:pt>
                      <c:pt idx="673">
                        <c:v>43533.467361111114</c:v>
                      </c:pt>
                      <c:pt idx="674">
                        <c:v>43533.468055555553</c:v>
                      </c:pt>
                      <c:pt idx="675">
                        <c:v>43533.46875</c:v>
                      </c:pt>
                      <c:pt idx="676">
                        <c:v>43533.469444444447</c:v>
                      </c:pt>
                      <c:pt idx="677">
                        <c:v>43533.470138888886</c:v>
                      </c:pt>
                      <c:pt idx="678">
                        <c:v>43533.470833333333</c:v>
                      </c:pt>
                      <c:pt idx="679">
                        <c:v>43533.47152777778</c:v>
                      </c:pt>
                      <c:pt idx="680">
                        <c:v>43533.472222222219</c:v>
                      </c:pt>
                      <c:pt idx="681">
                        <c:v>43533.472916666666</c:v>
                      </c:pt>
                      <c:pt idx="682">
                        <c:v>43533.473611111112</c:v>
                      </c:pt>
                      <c:pt idx="683">
                        <c:v>43533.474305555559</c:v>
                      </c:pt>
                      <c:pt idx="684">
                        <c:v>43533.474999999999</c:v>
                      </c:pt>
                      <c:pt idx="685">
                        <c:v>43533.475694444445</c:v>
                      </c:pt>
                      <c:pt idx="686">
                        <c:v>43533.476388888892</c:v>
                      </c:pt>
                      <c:pt idx="687">
                        <c:v>43533.477083333331</c:v>
                      </c:pt>
                      <c:pt idx="688">
                        <c:v>43533.477777777778</c:v>
                      </c:pt>
                      <c:pt idx="689">
                        <c:v>43533.478472222225</c:v>
                      </c:pt>
                      <c:pt idx="690">
                        <c:v>43533.479166666664</c:v>
                      </c:pt>
                      <c:pt idx="691">
                        <c:v>43533.479861111111</c:v>
                      </c:pt>
                      <c:pt idx="692">
                        <c:v>43533.480555555558</c:v>
                      </c:pt>
                      <c:pt idx="693">
                        <c:v>43533.481249999997</c:v>
                      </c:pt>
                      <c:pt idx="694">
                        <c:v>43533.481944444444</c:v>
                      </c:pt>
                      <c:pt idx="695">
                        <c:v>43533.482638888891</c:v>
                      </c:pt>
                      <c:pt idx="696">
                        <c:v>43533.48333333333</c:v>
                      </c:pt>
                      <c:pt idx="697">
                        <c:v>43533.484027777777</c:v>
                      </c:pt>
                      <c:pt idx="698">
                        <c:v>43533.484722222223</c:v>
                      </c:pt>
                      <c:pt idx="699">
                        <c:v>43533.48541666667</c:v>
                      </c:pt>
                      <c:pt idx="700">
                        <c:v>43533.486111111109</c:v>
                      </c:pt>
                      <c:pt idx="701">
                        <c:v>43533.486805555556</c:v>
                      </c:pt>
                      <c:pt idx="702">
                        <c:v>43533.487500000003</c:v>
                      </c:pt>
                      <c:pt idx="703">
                        <c:v>43533.488194444442</c:v>
                      </c:pt>
                      <c:pt idx="704">
                        <c:v>43533.488888888889</c:v>
                      </c:pt>
                      <c:pt idx="705">
                        <c:v>43533.489583333336</c:v>
                      </c:pt>
                      <c:pt idx="706">
                        <c:v>43533.490277777775</c:v>
                      </c:pt>
                      <c:pt idx="707">
                        <c:v>43533.490972222222</c:v>
                      </c:pt>
                      <c:pt idx="708">
                        <c:v>43533.491666666669</c:v>
                      </c:pt>
                      <c:pt idx="709">
                        <c:v>43533.492361111108</c:v>
                      </c:pt>
                      <c:pt idx="710">
                        <c:v>43533.493055555555</c:v>
                      </c:pt>
                      <c:pt idx="711">
                        <c:v>43533.493750000001</c:v>
                      </c:pt>
                      <c:pt idx="712">
                        <c:v>43533.494444444441</c:v>
                      </c:pt>
                      <c:pt idx="713">
                        <c:v>43533.495138888888</c:v>
                      </c:pt>
                      <c:pt idx="714">
                        <c:v>43533.495833333334</c:v>
                      </c:pt>
                      <c:pt idx="715">
                        <c:v>43533.496527777781</c:v>
                      </c:pt>
                      <c:pt idx="716">
                        <c:v>43533.49722222222</c:v>
                      </c:pt>
                      <c:pt idx="717">
                        <c:v>43533.497916666667</c:v>
                      </c:pt>
                      <c:pt idx="718">
                        <c:v>43533.498611111114</c:v>
                      </c:pt>
                      <c:pt idx="719">
                        <c:v>43533.499305555553</c:v>
                      </c:pt>
                      <c:pt idx="720">
                        <c:v>43533.5</c:v>
                      </c:pt>
                      <c:pt idx="721">
                        <c:v>43533.500694444447</c:v>
                      </c:pt>
                      <c:pt idx="722">
                        <c:v>43533.501388888886</c:v>
                      </c:pt>
                      <c:pt idx="723">
                        <c:v>43533.502083333333</c:v>
                      </c:pt>
                      <c:pt idx="724">
                        <c:v>43533.50277777778</c:v>
                      </c:pt>
                      <c:pt idx="725">
                        <c:v>43533.503472222219</c:v>
                      </c:pt>
                      <c:pt idx="726">
                        <c:v>43533.504166666666</c:v>
                      </c:pt>
                      <c:pt idx="727">
                        <c:v>43533.504861111112</c:v>
                      </c:pt>
                      <c:pt idx="728">
                        <c:v>43533.505555555559</c:v>
                      </c:pt>
                      <c:pt idx="729">
                        <c:v>43533.506249999999</c:v>
                      </c:pt>
                      <c:pt idx="730">
                        <c:v>43533.506944444445</c:v>
                      </c:pt>
                      <c:pt idx="731">
                        <c:v>43533.507638888892</c:v>
                      </c:pt>
                      <c:pt idx="732">
                        <c:v>43533.508333333331</c:v>
                      </c:pt>
                      <c:pt idx="733">
                        <c:v>43533.509027777778</c:v>
                      </c:pt>
                      <c:pt idx="734">
                        <c:v>43533.509722222225</c:v>
                      </c:pt>
                      <c:pt idx="735">
                        <c:v>43533.510416666664</c:v>
                      </c:pt>
                      <c:pt idx="736">
                        <c:v>43533.511111111111</c:v>
                      </c:pt>
                      <c:pt idx="737">
                        <c:v>43533.511805555558</c:v>
                      </c:pt>
                      <c:pt idx="738">
                        <c:v>43533.512499999997</c:v>
                      </c:pt>
                      <c:pt idx="739">
                        <c:v>43533.513194444444</c:v>
                      </c:pt>
                      <c:pt idx="740">
                        <c:v>43533.513888888891</c:v>
                      </c:pt>
                      <c:pt idx="741">
                        <c:v>43533.51458333333</c:v>
                      </c:pt>
                      <c:pt idx="742">
                        <c:v>43533.515277777777</c:v>
                      </c:pt>
                      <c:pt idx="743">
                        <c:v>43533.515972222223</c:v>
                      </c:pt>
                      <c:pt idx="744">
                        <c:v>43533.51666666667</c:v>
                      </c:pt>
                      <c:pt idx="745">
                        <c:v>43533.517361111109</c:v>
                      </c:pt>
                      <c:pt idx="746">
                        <c:v>43533.518055555556</c:v>
                      </c:pt>
                      <c:pt idx="747">
                        <c:v>43533.518750000003</c:v>
                      </c:pt>
                      <c:pt idx="748">
                        <c:v>43533.519444444442</c:v>
                      </c:pt>
                      <c:pt idx="749">
                        <c:v>43533.520138888889</c:v>
                      </c:pt>
                      <c:pt idx="750">
                        <c:v>43533.520833333336</c:v>
                      </c:pt>
                      <c:pt idx="751">
                        <c:v>43533.521527777775</c:v>
                      </c:pt>
                      <c:pt idx="752">
                        <c:v>43533.522222222222</c:v>
                      </c:pt>
                      <c:pt idx="753">
                        <c:v>43533.522916666669</c:v>
                      </c:pt>
                      <c:pt idx="754">
                        <c:v>43533.523611111108</c:v>
                      </c:pt>
                      <c:pt idx="755">
                        <c:v>43533.524305555555</c:v>
                      </c:pt>
                      <c:pt idx="756">
                        <c:v>43533.525000000001</c:v>
                      </c:pt>
                      <c:pt idx="757">
                        <c:v>43533.525694444441</c:v>
                      </c:pt>
                      <c:pt idx="758">
                        <c:v>43533.526388888888</c:v>
                      </c:pt>
                      <c:pt idx="759">
                        <c:v>43533.527083333334</c:v>
                      </c:pt>
                      <c:pt idx="760">
                        <c:v>43533.527777777781</c:v>
                      </c:pt>
                      <c:pt idx="761">
                        <c:v>43533.52847222222</c:v>
                      </c:pt>
                      <c:pt idx="762">
                        <c:v>43533.529166666667</c:v>
                      </c:pt>
                      <c:pt idx="763">
                        <c:v>43533.529861111114</c:v>
                      </c:pt>
                      <c:pt idx="764">
                        <c:v>43533.530555555553</c:v>
                      </c:pt>
                      <c:pt idx="765">
                        <c:v>43533.53125</c:v>
                      </c:pt>
                      <c:pt idx="766">
                        <c:v>43533.531944444447</c:v>
                      </c:pt>
                      <c:pt idx="767">
                        <c:v>43533.532638888886</c:v>
                      </c:pt>
                      <c:pt idx="768">
                        <c:v>43533.533333333333</c:v>
                      </c:pt>
                      <c:pt idx="769">
                        <c:v>43533.53402777778</c:v>
                      </c:pt>
                      <c:pt idx="770">
                        <c:v>43533.534722222219</c:v>
                      </c:pt>
                      <c:pt idx="771">
                        <c:v>43533.535416666666</c:v>
                      </c:pt>
                      <c:pt idx="772">
                        <c:v>43533.536111111112</c:v>
                      </c:pt>
                      <c:pt idx="773">
                        <c:v>43533.536805555559</c:v>
                      </c:pt>
                      <c:pt idx="774">
                        <c:v>43533.537499999999</c:v>
                      </c:pt>
                      <c:pt idx="775">
                        <c:v>43533.538194444445</c:v>
                      </c:pt>
                      <c:pt idx="776">
                        <c:v>43533.538888888892</c:v>
                      </c:pt>
                      <c:pt idx="777">
                        <c:v>43533.539583333331</c:v>
                      </c:pt>
                      <c:pt idx="778">
                        <c:v>43533.540277777778</c:v>
                      </c:pt>
                      <c:pt idx="779">
                        <c:v>43533.540972222225</c:v>
                      </c:pt>
                      <c:pt idx="780">
                        <c:v>43533.541666666664</c:v>
                      </c:pt>
                      <c:pt idx="781">
                        <c:v>43533.542361111111</c:v>
                      </c:pt>
                      <c:pt idx="782">
                        <c:v>43533.543055555558</c:v>
                      </c:pt>
                      <c:pt idx="783">
                        <c:v>43533.543749999997</c:v>
                      </c:pt>
                      <c:pt idx="784">
                        <c:v>43533.544444444444</c:v>
                      </c:pt>
                      <c:pt idx="785">
                        <c:v>43533.545138888891</c:v>
                      </c:pt>
                      <c:pt idx="786">
                        <c:v>43533.54583333333</c:v>
                      </c:pt>
                      <c:pt idx="787">
                        <c:v>43533.546527777777</c:v>
                      </c:pt>
                      <c:pt idx="788">
                        <c:v>43533.547222222223</c:v>
                      </c:pt>
                      <c:pt idx="789">
                        <c:v>43533.54791666667</c:v>
                      </c:pt>
                      <c:pt idx="790">
                        <c:v>43533.548611111109</c:v>
                      </c:pt>
                      <c:pt idx="791">
                        <c:v>43533.549305555556</c:v>
                      </c:pt>
                      <c:pt idx="792">
                        <c:v>43533.55</c:v>
                      </c:pt>
                      <c:pt idx="793">
                        <c:v>43533.550694444442</c:v>
                      </c:pt>
                      <c:pt idx="794">
                        <c:v>43533.551388888889</c:v>
                      </c:pt>
                      <c:pt idx="795">
                        <c:v>43533.552083333336</c:v>
                      </c:pt>
                      <c:pt idx="796">
                        <c:v>43533.552777777775</c:v>
                      </c:pt>
                      <c:pt idx="797">
                        <c:v>43533.553472222222</c:v>
                      </c:pt>
                      <c:pt idx="798">
                        <c:v>43533.554166666669</c:v>
                      </c:pt>
                      <c:pt idx="799">
                        <c:v>43533.554861111108</c:v>
                      </c:pt>
                      <c:pt idx="800">
                        <c:v>43533.555555555555</c:v>
                      </c:pt>
                      <c:pt idx="801">
                        <c:v>43533.556250000001</c:v>
                      </c:pt>
                      <c:pt idx="802">
                        <c:v>43533.556944444441</c:v>
                      </c:pt>
                      <c:pt idx="803">
                        <c:v>43533.557638888888</c:v>
                      </c:pt>
                      <c:pt idx="804">
                        <c:v>43533.558333333334</c:v>
                      </c:pt>
                      <c:pt idx="805">
                        <c:v>43533.559027777781</c:v>
                      </c:pt>
                      <c:pt idx="806">
                        <c:v>43533.55972222222</c:v>
                      </c:pt>
                      <c:pt idx="807">
                        <c:v>43533.560416666667</c:v>
                      </c:pt>
                      <c:pt idx="808">
                        <c:v>43533.561111111114</c:v>
                      </c:pt>
                      <c:pt idx="809">
                        <c:v>43533.561805555553</c:v>
                      </c:pt>
                      <c:pt idx="810">
                        <c:v>43533.5625</c:v>
                      </c:pt>
                      <c:pt idx="811">
                        <c:v>43533.563194444447</c:v>
                      </c:pt>
                      <c:pt idx="812">
                        <c:v>43533.563888888886</c:v>
                      </c:pt>
                      <c:pt idx="813">
                        <c:v>43533.564583333333</c:v>
                      </c:pt>
                      <c:pt idx="814">
                        <c:v>43533.56527777778</c:v>
                      </c:pt>
                      <c:pt idx="815">
                        <c:v>43533.565972222219</c:v>
                      </c:pt>
                      <c:pt idx="816">
                        <c:v>43533.566666666666</c:v>
                      </c:pt>
                      <c:pt idx="817">
                        <c:v>43533.567361111112</c:v>
                      </c:pt>
                      <c:pt idx="818">
                        <c:v>43533.568055555559</c:v>
                      </c:pt>
                      <c:pt idx="819">
                        <c:v>43533.568749999999</c:v>
                      </c:pt>
                      <c:pt idx="820">
                        <c:v>43533.569444444445</c:v>
                      </c:pt>
                      <c:pt idx="821">
                        <c:v>43533.570138888892</c:v>
                      </c:pt>
                      <c:pt idx="822">
                        <c:v>43533.570833333331</c:v>
                      </c:pt>
                      <c:pt idx="823">
                        <c:v>43533.571527777778</c:v>
                      </c:pt>
                      <c:pt idx="824">
                        <c:v>43533.572222222225</c:v>
                      </c:pt>
                      <c:pt idx="825">
                        <c:v>43533.572916666664</c:v>
                      </c:pt>
                      <c:pt idx="826">
                        <c:v>43533.573611111111</c:v>
                      </c:pt>
                      <c:pt idx="827">
                        <c:v>43533.574305555558</c:v>
                      </c:pt>
                      <c:pt idx="828">
                        <c:v>43533.574999999997</c:v>
                      </c:pt>
                      <c:pt idx="829">
                        <c:v>43533.575694444444</c:v>
                      </c:pt>
                      <c:pt idx="830">
                        <c:v>43533.576388888891</c:v>
                      </c:pt>
                      <c:pt idx="831">
                        <c:v>43533.57708333333</c:v>
                      </c:pt>
                      <c:pt idx="832">
                        <c:v>43533.577777777777</c:v>
                      </c:pt>
                      <c:pt idx="833">
                        <c:v>43533.578472222223</c:v>
                      </c:pt>
                      <c:pt idx="834">
                        <c:v>43533.57916666667</c:v>
                      </c:pt>
                      <c:pt idx="835">
                        <c:v>43533.579861111109</c:v>
                      </c:pt>
                      <c:pt idx="836">
                        <c:v>43533.580555555556</c:v>
                      </c:pt>
                      <c:pt idx="837">
                        <c:v>43533.581250000003</c:v>
                      </c:pt>
                      <c:pt idx="838">
                        <c:v>43533.581944444442</c:v>
                      </c:pt>
                      <c:pt idx="839">
                        <c:v>43533.582638888889</c:v>
                      </c:pt>
                      <c:pt idx="840">
                        <c:v>43533.583333333336</c:v>
                      </c:pt>
                      <c:pt idx="841">
                        <c:v>43533.584027777775</c:v>
                      </c:pt>
                      <c:pt idx="842">
                        <c:v>43533.584722222222</c:v>
                      </c:pt>
                      <c:pt idx="843">
                        <c:v>43533.585416666669</c:v>
                      </c:pt>
                      <c:pt idx="844">
                        <c:v>43533.586111111108</c:v>
                      </c:pt>
                      <c:pt idx="845">
                        <c:v>43533.586805555555</c:v>
                      </c:pt>
                      <c:pt idx="846">
                        <c:v>43533.587500000001</c:v>
                      </c:pt>
                      <c:pt idx="847">
                        <c:v>43533.588194444441</c:v>
                      </c:pt>
                      <c:pt idx="848">
                        <c:v>43533.588888888888</c:v>
                      </c:pt>
                      <c:pt idx="849">
                        <c:v>43533.589583333334</c:v>
                      </c:pt>
                      <c:pt idx="850">
                        <c:v>43533.590277777781</c:v>
                      </c:pt>
                      <c:pt idx="851">
                        <c:v>43533.59097222222</c:v>
                      </c:pt>
                      <c:pt idx="852">
                        <c:v>43533.591666666667</c:v>
                      </c:pt>
                      <c:pt idx="853">
                        <c:v>43533.592361111114</c:v>
                      </c:pt>
                      <c:pt idx="854">
                        <c:v>43533.593055555553</c:v>
                      </c:pt>
                      <c:pt idx="855">
                        <c:v>43533.59375</c:v>
                      </c:pt>
                      <c:pt idx="856">
                        <c:v>43533.594444444447</c:v>
                      </c:pt>
                      <c:pt idx="857">
                        <c:v>43533.595138888886</c:v>
                      </c:pt>
                      <c:pt idx="858">
                        <c:v>43533.595833333333</c:v>
                      </c:pt>
                      <c:pt idx="859">
                        <c:v>43533.59652777778</c:v>
                      </c:pt>
                      <c:pt idx="860">
                        <c:v>43533.597222222219</c:v>
                      </c:pt>
                      <c:pt idx="861">
                        <c:v>43533.597916666666</c:v>
                      </c:pt>
                      <c:pt idx="862">
                        <c:v>43533.598611111112</c:v>
                      </c:pt>
                      <c:pt idx="863">
                        <c:v>43533.599305555559</c:v>
                      </c:pt>
                      <c:pt idx="864">
                        <c:v>43533.599999999999</c:v>
                      </c:pt>
                      <c:pt idx="865">
                        <c:v>43533.600694444445</c:v>
                      </c:pt>
                      <c:pt idx="866">
                        <c:v>43533.601388888892</c:v>
                      </c:pt>
                      <c:pt idx="867">
                        <c:v>43533.602083333331</c:v>
                      </c:pt>
                      <c:pt idx="868">
                        <c:v>43533.602777777778</c:v>
                      </c:pt>
                      <c:pt idx="869">
                        <c:v>43533.603472222225</c:v>
                      </c:pt>
                      <c:pt idx="870">
                        <c:v>43533.604166666664</c:v>
                      </c:pt>
                      <c:pt idx="871">
                        <c:v>43533.604861111111</c:v>
                      </c:pt>
                      <c:pt idx="872">
                        <c:v>43533.605555555558</c:v>
                      </c:pt>
                      <c:pt idx="873">
                        <c:v>43533.606249999997</c:v>
                      </c:pt>
                      <c:pt idx="874">
                        <c:v>43533.606944444444</c:v>
                      </c:pt>
                      <c:pt idx="875">
                        <c:v>43533.607638888891</c:v>
                      </c:pt>
                      <c:pt idx="876">
                        <c:v>43533.60833333333</c:v>
                      </c:pt>
                      <c:pt idx="877">
                        <c:v>43533.609027777777</c:v>
                      </c:pt>
                      <c:pt idx="878">
                        <c:v>43533.609722222223</c:v>
                      </c:pt>
                      <c:pt idx="879">
                        <c:v>43533.61041666667</c:v>
                      </c:pt>
                      <c:pt idx="880">
                        <c:v>43533.611111111109</c:v>
                      </c:pt>
                      <c:pt idx="881">
                        <c:v>43533.611805555556</c:v>
                      </c:pt>
                      <c:pt idx="882">
                        <c:v>43533.612500000003</c:v>
                      </c:pt>
                      <c:pt idx="883">
                        <c:v>43533.613194444442</c:v>
                      </c:pt>
                      <c:pt idx="884">
                        <c:v>43533.613888888889</c:v>
                      </c:pt>
                      <c:pt idx="885">
                        <c:v>43533.614583333336</c:v>
                      </c:pt>
                      <c:pt idx="886">
                        <c:v>43533.615277777775</c:v>
                      </c:pt>
                      <c:pt idx="887">
                        <c:v>43533.615972222222</c:v>
                      </c:pt>
                      <c:pt idx="888">
                        <c:v>43533.616666666669</c:v>
                      </c:pt>
                      <c:pt idx="889">
                        <c:v>43533.617361111108</c:v>
                      </c:pt>
                      <c:pt idx="890">
                        <c:v>43533.618055555555</c:v>
                      </c:pt>
                      <c:pt idx="891">
                        <c:v>43533.618750000001</c:v>
                      </c:pt>
                      <c:pt idx="892">
                        <c:v>43533.619444444441</c:v>
                      </c:pt>
                      <c:pt idx="893">
                        <c:v>43533.620138888888</c:v>
                      </c:pt>
                      <c:pt idx="894">
                        <c:v>43533.620833333334</c:v>
                      </c:pt>
                      <c:pt idx="895">
                        <c:v>43533.621527777781</c:v>
                      </c:pt>
                      <c:pt idx="896">
                        <c:v>43533.62222222222</c:v>
                      </c:pt>
                      <c:pt idx="897">
                        <c:v>43533.622916666667</c:v>
                      </c:pt>
                      <c:pt idx="898">
                        <c:v>43533.623611111114</c:v>
                      </c:pt>
                      <c:pt idx="899">
                        <c:v>43533.624305555553</c:v>
                      </c:pt>
                      <c:pt idx="900">
                        <c:v>43533.625</c:v>
                      </c:pt>
                      <c:pt idx="901">
                        <c:v>43533.625694444447</c:v>
                      </c:pt>
                      <c:pt idx="902">
                        <c:v>43533.626388888886</c:v>
                      </c:pt>
                      <c:pt idx="903">
                        <c:v>43533.627083333333</c:v>
                      </c:pt>
                      <c:pt idx="904">
                        <c:v>43533.62777777778</c:v>
                      </c:pt>
                      <c:pt idx="905">
                        <c:v>43533.628472222219</c:v>
                      </c:pt>
                      <c:pt idx="906">
                        <c:v>43533.629166666666</c:v>
                      </c:pt>
                      <c:pt idx="907">
                        <c:v>43533.629861111112</c:v>
                      </c:pt>
                      <c:pt idx="908">
                        <c:v>43533.630555555559</c:v>
                      </c:pt>
                      <c:pt idx="909">
                        <c:v>43533.631249999999</c:v>
                      </c:pt>
                      <c:pt idx="910">
                        <c:v>43533.631944444445</c:v>
                      </c:pt>
                      <c:pt idx="911">
                        <c:v>43533.632638888892</c:v>
                      </c:pt>
                      <c:pt idx="912">
                        <c:v>43533.633333333331</c:v>
                      </c:pt>
                      <c:pt idx="913">
                        <c:v>43533.634027777778</c:v>
                      </c:pt>
                      <c:pt idx="914">
                        <c:v>43533.634722222225</c:v>
                      </c:pt>
                      <c:pt idx="915">
                        <c:v>43533.635416666664</c:v>
                      </c:pt>
                      <c:pt idx="916">
                        <c:v>43533.636111111111</c:v>
                      </c:pt>
                      <c:pt idx="917">
                        <c:v>43533.636805555558</c:v>
                      </c:pt>
                      <c:pt idx="918">
                        <c:v>43533.637499999997</c:v>
                      </c:pt>
                      <c:pt idx="919">
                        <c:v>43533.638194444444</c:v>
                      </c:pt>
                      <c:pt idx="920">
                        <c:v>43533.638888888891</c:v>
                      </c:pt>
                      <c:pt idx="921">
                        <c:v>43533.63958333333</c:v>
                      </c:pt>
                      <c:pt idx="922">
                        <c:v>43533.640277777777</c:v>
                      </c:pt>
                      <c:pt idx="923">
                        <c:v>43533.640972222223</c:v>
                      </c:pt>
                      <c:pt idx="924">
                        <c:v>43533.64166666667</c:v>
                      </c:pt>
                      <c:pt idx="925">
                        <c:v>43533.642361111109</c:v>
                      </c:pt>
                      <c:pt idx="926">
                        <c:v>43533.643055555556</c:v>
                      </c:pt>
                      <c:pt idx="927">
                        <c:v>43533.643750000003</c:v>
                      </c:pt>
                      <c:pt idx="928">
                        <c:v>43533.644444444442</c:v>
                      </c:pt>
                      <c:pt idx="929">
                        <c:v>43533.645138888889</c:v>
                      </c:pt>
                      <c:pt idx="930">
                        <c:v>43533.645833333336</c:v>
                      </c:pt>
                      <c:pt idx="931">
                        <c:v>43533.646527777775</c:v>
                      </c:pt>
                      <c:pt idx="932">
                        <c:v>43533.647222222222</c:v>
                      </c:pt>
                      <c:pt idx="933">
                        <c:v>43533.647916666669</c:v>
                      </c:pt>
                      <c:pt idx="934">
                        <c:v>43533.648611111108</c:v>
                      </c:pt>
                      <c:pt idx="935">
                        <c:v>43533.649305555555</c:v>
                      </c:pt>
                      <c:pt idx="936">
                        <c:v>43533.65</c:v>
                      </c:pt>
                      <c:pt idx="937">
                        <c:v>43533.650694444441</c:v>
                      </c:pt>
                      <c:pt idx="938">
                        <c:v>43533.651388888888</c:v>
                      </c:pt>
                      <c:pt idx="939">
                        <c:v>43533.652083333334</c:v>
                      </c:pt>
                      <c:pt idx="940">
                        <c:v>43533.652777777781</c:v>
                      </c:pt>
                      <c:pt idx="941">
                        <c:v>43533.65347222222</c:v>
                      </c:pt>
                      <c:pt idx="942">
                        <c:v>43533.654166666667</c:v>
                      </c:pt>
                      <c:pt idx="943">
                        <c:v>43533.654861111114</c:v>
                      </c:pt>
                      <c:pt idx="944">
                        <c:v>43533.655555555553</c:v>
                      </c:pt>
                      <c:pt idx="945">
                        <c:v>43533.65625</c:v>
                      </c:pt>
                      <c:pt idx="946">
                        <c:v>43533.656944444447</c:v>
                      </c:pt>
                      <c:pt idx="947">
                        <c:v>43533.657638888886</c:v>
                      </c:pt>
                      <c:pt idx="948">
                        <c:v>43533.658333333333</c:v>
                      </c:pt>
                      <c:pt idx="949">
                        <c:v>43533.65902777778</c:v>
                      </c:pt>
                      <c:pt idx="950">
                        <c:v>43533.659722222219</c:v>
                      </c:pt>
                      <c:pt idx="951">
                        <c:v>43533.660416666666</c:v>
                      </c:pt>
                      <c:pt idx="952">
                        <c:v>43533.661111111112</c:v>
                      </c:pt>
                      <c:pt idx="953">
                        <c:v>43533.661805555559</c:v>
                      </c:pt>
                      <c:pt idx="954">
                        <c:v>43533.662499999999</c:v>
                      </c:pt>
                      <c:pt idx="955">
                        <c:v>43533.663194444445</c:v>
                      </c:pt>
                      <c:pt idx="956">
                        <c:v>43533.663888888892</c:v>
                      </c:pt>
                      <c:pt idx="957">
                        <c:v>43533.664583333331</c:v>
                      </c:pt>
                      <c:pt idx="958">
                        <c:v>43533.665277777778</c:v>
                      </c:pt>
                      <c:pt idx="959">
                        <c:v>43533.665972222225</c:v>
                      </c:pt>
                      <c:pt idx="960">
                        <c:v>43533.666666666664</c:v>
                      </c:pt>
                      <c:pt idx="961">
                        <c:v>43533.667361111111</c:v>
                      </c:pt>
                      <c:pt idx="962">
                        <c:v>43533.668055555558</c:v>
                      </c:pt>
                      <c:pt idx="963">
                        <c:v>43533.668749999997</c:v>
                      </c:pt>
                      <c:pt idx="964">
                        <c:v>43533.669444444444</c:v>
                      </c:pt>
                      <c:pt idx="965">
                        <c:v>43533.670138888891</c:v>
                      </c:pt>
                      <c:pt idx="966">
                        <c:v>43533.67083333333</c:v>
                      </c:pt>
                      <c:pt idx="967">
                        <c:v>43533.671527777777</c:v>
                      </c:pt>
                      <c:pt idx="968">
                        <c:v>43533.672222222223</c:v>
                      </c:pt>
                      <c:pt idx="969">
                        <c:v>43533.67291666667</c:v>
                      </c:pt>
                      <c:pt idx="970">
                        <c:v>43533.673611111109</c:v>
                      </c:pt>
                      <c:pt idx="971">
                        <c:v>43533.674305555556</c:v>
                      </c:pt>
                      <c:pt idx="972">
                        <c:v>43533.675000000003</c:v>
                      </c:pt>
                      <c:pt idx="973">
                        <c:v>43533.675694444442</c:v>
                      </c:pt>
                      <c:pt idx="974">
                        <c:v>43533.676388888889</c:v>
                      </c:pt>
                      <c:pt idx="975">
                        <c:v>43533.677083333336</c:v>
                      </c:pt>
                      <c:pt idx="976">
                        <c:v>43533.677777777775</c:v>
                      </c:pt>
                      <c:pt idx="977">
                        <c:v>43533.678472222222</c:v>
                      </c:pt>
                      <c:pt idx="978">
                        <c:v>43533.679166666669</c:v>
                      </c:pt>
                      <c:pt idx="979">
                        <c:v>43533.679861111108</c:v>
                      </c:pt>
                      <c:pt idx="980">
                        <c:v>43533.680555555555</c:v>
                      </c:pt>
                      <c:pt idx="981">
                        <c:v>43533.681250000001</c:v>
                      </c:pt>
                      <c:pt idx="982">
                        <c:v>43533.681944444441</c:v>
                      </c:pt>
                      <c:pt idx="983">
                        <c:v>43533.682638888888</c:v>
                      </c:pt>
                      <c:pt idx="984">
                        <c:v>43533.683333333334</c:v>
                      </c:pt>
                      <c:pt idx="985">
                        <c:v>43533.684027777781</c:v>
                      </c:pt>
                      <c:pt idx="986">
                        <c:v>43533.68472222222</c:v>
                      </c:pt>
                      <c:pt idx="987">
                        <c:v>43533.685416666667</c:v>
                      </c:pt>
                      <c:pt idx="988">
                        <c:v>43533.686111111114</c:v>
                      </c:pt>
                      <c:pt idx="989">
                        <c:v>43533.686805555553</c:v>
                      </c:pt>
                      <c:pt idx="990">
                        <c:v>43533.6875</c:v>
                      </c:pt>
                      <c:pt idx="991">
                        <c:v>43533.688194444447</c:v>
                      </c:pt>
                      <c:pt idx="992">
                        <c:v>43533.688888888886</c:v>
                      </c:pt>
                      <c:pt idx="993">
                        <c:v>43533.689583333333</c:v>
                      </c:pt>
                      <c:pt idx="994">
                        <c:v>43533.69027777778</c:v>
                      </c:pt>
                      <c:pt idx="995">
                        <c:v>43533.690972222219</c:v>
                      </c:pt>
                      <c:pt idx="996">
                        <c:v>43533.691666666666</c:v>
                      </c:pt>
                      <c:pt idx="997">
                        <c:v>43533.692361111112</c:v>
                      </c:pt>
                      <c:pt idx="998">
                        <c:v>43533.693055555559</c:v>
                      </c:pt>
                      <c:pt idx="999">
                        <c:v>43533.693749999999</c:v>
                      </c:pt>
                      <c:pt idx="1000">
                        <c:v>43533.694444444445</c:v>
                      </c:pt>
                      <c:pt idx="1001">
                        <c:v>43533.695138888892</c:v>
                      </c:pt>
                      <c:pt idx="1002">
                        <c:v>43533.695833333331</c:v>
                      </c:pt>
                      <c:pt idx="1003">
                        <c:v>43533.696527777778</c:v>
                      </c:pt>
                      <c:pt idx="1004">
                        <c:v>43533.697222222225</c:v>
                      </c:pt>
                      <c:pt idx="1005">
                        <c:v>43533.697916666664</c:v>
                      </c:pt>
                      <c:pt idx="1006">
                        <c:v>43533.698611111111</c:v>
                      </c:pt>
                      <c:pt idx="1007">
                        <c:v>43533.699305555558</c:v>
                      </c:pt>
                      <c:pt idx="1008">
                        <c:v>43533.7</c:v>
                      </c:pt>
                      <c:pt idx="1009">
                        <c:v>43533.700694444444</c:v>
                      </c:pt>
                      <c:pt idx="1010">
                        <c:v>43533.701388888891</c:v>
                      </c:pt>
                      <c:pt idx="1011">
                        <c:v>43533.70208333333</c:v>
                      </c:pt>
                      <c:pt idx="1012">
                        <c:v>43533.702777777777</c:v>
                      </c:pt>
                      <c:pt idx="1013">
                        <c:v>43533.703472222223</c:v>
                      </c:pt>
                      <c:pt idx="1014">
                        <c:v>43533.70416666667</c:v>
                      </c:pt>
                      <c:pt idx="1015">
                        <c:v>43533.704861111109</c:v>
                      </c:pt>
                      <c:pt idx="1016">
                        <c:v>43533.705555555556</c:v>
                      </c:pt>
                      <c:pt idx="1017">
                        <c:v>43533.706250000003</c:v>
                      </c:pt>
                      <c:pt idx="1018">
                        <c:v>43533.706944444442</c:v>
                      </c:pt>
                      <c:pt idx="1019">
                        <c:v>43533.707638888889</c:v>
                      </c:pt>
                      <c:pt idx="1020">
                        <c:v>43533.708333333336</c:v>
                      </c:pt>
                      <c:pt idx="1021">
                        <c:v>43533.709027777775</c:v>
                      </c:pt>
                      <c:pt idx="1022">
                        <c:v>43533.709722222222</c:v>
                      </c:pt>
                      <c:pt idx="1023">
                        <c:v>43533.710416666669</c:v>
                      </c:pt>
                      <c:pt idx="1024">
                        <c:v>43533.711111111108</c:v>
                      </c:pt>
                      <c:pt idx="1025">
                        <c:v>43533.711805555555</c:v>
                      </c:pt>
                      <c:pt idx="1026">
                        <c:v>43533.712500000001</c:v>
                      </c:pt>
                      <c:pt idx="1027">
                        <c:v>43533.713194444441</c:v>
                      </c:pt>
                      <c:pt idx="1028">
                        <c:v>43533.713888888888</c:v>
                      </c:pt>
                      <c:pt idx="1029">
                        <c:v>43533.714583333334</c:v>
                      </c:pt>
                      <c:pt idx="1030">
                        <c:v>43533.715277777781</c:v>
                      </c:pt>
                      <c:pt idx="1031">
                        <c:v>43533.71597222222</c:v>
                      </c:pt>
                      <c:pt idx="1032">
                        <c:v>43533.716666666667</c:v>
                      </c:pt>
                      <c:pt idx="1033">
                        <c:v>43533.717361111114</c:v>
                      </c:pt>
                      <c:pt idx="1034">
                        <c:v>43533.718055555553</c:v>
                      </c:pt>
                      <c:pt idx="1035">
                        <c:v>43533.71875</c:v>
                      </c:pt>
                      <c:pt idx="1036">
                        <c:v>43533.719444444447</c:v>
                      </c:pt>
                      <c:pt idx="1037">
                        <c:v>43533.720138888886</c:v>
                      </c:pt>
                      <c:pt idx="1038">
                        <c:v>43533.720833333333</c:v>
                      </c:pt>
                      <c:pt idx="1039">
                        <c:v>43533.72152777778</c:v>
                      </c:pt>
                      <c:pt idx="1040">
                        <c:v>43533.722222222219</c:v>
                      </c:pt>
                      <c:pt idx="1041">
                        <c:v>43533.722916666666</c:v>
                      </c:pt>
                      <c:pt idx="1042">
                        <c:v>43533.723611111112</c:v>
                      </c:pt>
                      <c:pt idx="1043">
                        <c:v>43533.724305555559</c:v>
                      </c:pt>
                      <c:pt idx="1044">
                        <c:v>43533.724999999999</c:v>
                      </c:pt>
                      <c:pt idx="1045">
                        <c:v>43533.725694444445</c:v>
                      </c:pt>
                      <c:pt idx="1046">
                        <c:v>43533.726388888892</c:v>
                      </c:pt>
                      <c:pt idx="1047">
                        <c:v>43533.727083333331</c:v>
                      </c:pt>
                      <c:pt idx="1048">
                        <c:v>43533.727777777778</c:v>
                      </c:pt>
                      <c:pt idx="1049">
                        <c:v>43533.728472222225</c:v>
                      </c:pt>
                      <c:pt idx="1050">
                        <c:v>43533.729166666664</c:v>
                      </c:pt>
                      <c:pt idx="1051">
                        <c:v>43533.729861111111</c:v>
                      </c:pt>
                      <c:pt idx="1052">
                        <c:v>43533.730555555558</c:v>
                      </c:pt>
                      <c:pt idx="1053">
                        <c:v>43533.731249999997</c:v>
                      </c:pt>
                      <c:pt idx="1054">
                        <c:v>43533.731944444444</c:v>
                      </c:pt>
                      <c:pt idx="1055">
                        <c:v>43533.732638888891</c:v>
                      </c:pt>
                      <c:pt idx="1056">
                        <c:v>43533.73333333333</c:v>
                      </c:pt>
                      <c:pt idx="1057">
                        <c:v>43533.734027777777</c:v>
                      </c:pt>
                      <c:pt idx="1058">
                        <c:v>43533.734722222223</c:v>
                      </c:pt>
                      <c:pt idx="1059">
                        <c:v>43533.73541666667</c:v>
                      </c:pt>
                      <c:pt idx="1060">
                        <c:v>43533.736111111109</c:v>
                      </c:pt>
                      <c:pt idx="1061">
                        <c:v>43533.736805555556</c:v>
                      </c:pt>
                      <c:pt idx="1062">
                        <c:v>43533.737500000003</c:v>
                      </c:pt>
                      <c:pt idx="1063">
                        <c:v>43533.738194444442</c:v>
                      </c:pt>
                      <c:pt idx="1064">
                        <c:v>43533.738888888889</c:v>
                      </c:pt>
                      <c:pt idx="1065">
                        <c:v>43533.739583333336</c:v>
                      </c:pt>
                      <c:pt idx="1066">
                        <c:v>43533.740277777775</c:v>
                      </c:pt>
                      <c:pt idx="1067">
                        <c:v>43533.740972222222</c:v>
                      </c:pt>
                      <c:pt idx="1068">
                        <c:v>43533.741666666669</c:v>
                      </c:pt>
                      <c:pt idx="1069">
                        <c:v>43533.742361111108</c:v>
                      </c:pt>
                      <c:pt idx="1070">
                        <c:v>43533.743055555555</c:v>
                      </c:pt>
                      <c:pt idx="1071">
                        <c:v>43533.743750000001</c:v>
                      </c:pt>
                      <c:pt idx="1072">
                        <c:v>43533.744444444441</c:v>
                      </c:pt>
                      <c:pt idx="1073">
                        <c:v>43533.745138888888</c:v>
                      </c:pt>
                      <c:pt idx="1074">
                        <c:v>43533.745833333334</c:v>
                      </c:pt>
                      <c:pt idx="1075">
                        <c:v>43533.746527777781</c:v>
                      </c:pt>
                      <c:pt idx="1076">
                        <c:v>43533.74722222222</c:v>
                      </c:pt>
                      <c:pt idx="1077">
                        <c:v>43533.747916666667</c:v>
                      </c:pt>
                      <c:pt idx="1078">
                        <c:v>43533.748611111114</c:v>
                      </c:pt>
                      <c:pt idx="1079">
                        <c:v>43533.749305555553</c:v>
                      </c:pt>
                      <c:pt idx="1080">
                        <c:v>43533.75</c:v>
                      </c:pt>
                      <c:pt idx="1081">
                        <c:v>43533.750694444447</c:v>
                      </c:pt>
                      <c:pt idx="1082">
                        <c:v>43533.751388888886</c:v>
                      </c:pt>
                      <c:pt idx="1083">
                        <c:v>43533.752083333333</c:v>
                      </c:pt>
                      <c:pt idx="1084">
                        <c:v>43533.75277777778</c:v>
                      </c:pt>
                      <c:pt idx="1085">
                        <c:v>43533.753472222219</c:v>
                      </c:pt>
                      <c:pt idx="1086">
                        <c:v>43533.754166666666</c:v>
                      </c:pt>
                      <c:pt idx="1087">
                        <c:v>43533.754861111112</c:v>
                      </c:pt>
                      <c:pt idx="1088">
                        <c:v>43533.755555555559</c:v>
                      </c:pt>
                      <c:pt idx="1089">
                        <c:v>43533.756249999999</c:v>
                      </c:pt>
                      <c:pt idx="1090">
                        <c:v>43533.756944444445</c:v>
                      </c:pt>
                      <c:pt idx="1091">
                        <c:v>43533.757638888892</c:v>
                      </c:pt>
                      <c:pt idx="1092">
                        <c:v>43533.758333333331</c:v>
                      </c:pt>
                      <c:pt idx="1093">
                        <c:v>43533.759027777778</c:v>
                      </c:pt>
                      <c:pt idx="1094">
                        <c:v>43533.759722222225</c:v>
                      </c:pt>
                      <c:pt idx="1095">
                        <c:v>43533.760416666664</c:v>
                      </c:pt>
                      <c:pt idx="1096">
                        <c:v>43533.761111111111</c:v>
                      </c:pt>
                      <c:pt idx="1097">
                        <c:v>43533.761805555558</c:v>
                      </c:pt>
                      <c:pt idx="1098">
                        <c:v>43533.762499999997</c:v>
                      </c:pt>
                      <c:pt idx="1099">
                        <c:v>43533.763194444444</c:v>
                      </c:pt>
                      <c:pt idx="1100">
                        <c:v>43533.763888888891</c:v>
                      </c:pt>
                      <c:pt idx="1101">
                        <c:v>43533.76458333333</c:v>
                      </c:pt>
                      <c:pt idx="1102">
                        <c:v>43533.765277777777</c:v>
                      </c:pt>
                      <c:pt idx="1103">
                        <c:v>43533.765972222223</c:v>
                      </c:pt>
                      <c:pt idx="1104">
                        <c:v>43533.76666666667</c:v>
                      </c:pt>
                      <c:pt idx="1105">
                        <c:v>43533.767361111109</c:v>
                      </c:pt>
                      <c:pt idx="1106">
                        <c:v>43533.768055555556</c:v>
                      </c:pt>
                      <c:pt idx="1107">
                        <c:v>43533.768750000003</c:v>
                      </c:pt>
                      <c:pt idx="1108">
                        <c:v>43533.769444444442</c:v>
                      </c:pt>
                      <c:pt idx="1109">
                        <c:v>43533.770138888889</c:v>
                      </c:pt>
                      <c:pt idx="1110">
                        <c:v>43533.770833333336</c:v>
                      </c:pt>
                      <c:pt idx="1111">
                        <c:v>43533.771527777775</c:v>
                      </c:pt>
                      <c:pt idx="1112">
                        <c:v>43533.772222222222</c:v>
                      </c:pt>
                      <c:pt idx="1113">
                        <c:v>43533.772916666669</c:v>
                      </c:pt>
                      <c:pt idx="1114">
                        <c:v>43533.773611111108</c:v>
                      </c:pt>
                      <c:pt idx="1115">
                        <c:v>43533.774305555555</c:v>
                      </c:pt>
                      <c:pt idx="1116">
                        <c:v>43533.775000000001</c:v>
                      </c:pt>
                      <c:pt idx="1117">
                        <c:v>43533.775694444441</c:v>
                      </c:pt>
                      <c:pt idx="1118">
                        <c:v>43533.776388888888</c:v>
                      </c:pt>
                      <c:pt idx="1119">
                        <c:v>43533.777083333334</c:v>
                      </c:pt>
                      <c:pt idx="1120">
                        <c:v>43533.777777777781</c:v>
                      </c:pt>
                      <c:pt idx="1121">
                        <c:v>43533.77847222222</c:v>
                      </c:pt>
                      <c:pt idx="1122">
                        <c:v>43533.779166666667</c:v>
                      </c:pt>
                      <c:pt idx="1123">
                        <c:v>43533.779861111114</c:v>
                      </c:pt>
                      <c:pt idx="1124">
                        <c:v>43533.780555555553</c:v>
                      </c:pt>
                      <c:pt idx="1125">
                        <c:v>43533.78125</c:v>
                      </c:pt>
                      <c:pt idx="1126">
                        <c:v>43533.781944444447</c:v>
                      </c:pt>
                      <c:pt idx="1127">
                        <c:v>43533.782638888886</c:v>
                      </c:pt>
                      <c:pt idx="1128">
                        <c:v>43533.783333333333</c:v>
                      </c:pt>
                      <c:pt idx="1129">
                        <c:v>43533.78402777778</c:v>
                      </c:pt>
                      <c:pt idx="1130">
                        <c:v>43533.784722222219</c:v>
                      </c:pt>
                      <c:pt idx="1131">
                        <c:v>43533.785416666666</c:v>
                      </c:pt>
                      <c:pt idx="1132">
                        <c:v>43533.786111111112</c:v>
                      </c:pt>
                      <c:pt idx="1133">
                        <c:v>43533.786805555559</c:v>
                      </c:pt>
                      <c:pt idx="1134">
                        <c:v>43533.787499999999</c:v>
                      </c:pt>
                      <c:pt idx="1135">
                        <c:v>43533.788194444445</c:v>
                      </c:pt>
                      <c:pt idx="1136">
                        <c:v>43533.788888888892</c:v>
                      </c:pt>
                      <c:pt idx="1137">
                        <c:v>43533.789583333331</c:v>
                      </c:pt>
                      <c:pt idx="1138">
                        <c:v>43533.790277777778</c:v>
                      </c:pt>
                      <c:pt idx="1139">
                        <c:v>43533.790972222225</c:v>
                      </c:pt>
                      <c:pt idx="1140">
                        <c:v>43533.791666666664</c:v>
                      </c:pt>
                      <c:pt idx="1141">
                        <c:v>43533.792361111111</c:v>
                      </c:pt>
                      <c:pt idx="1142">
                        <c:v>43533.793055555558</c:v>
                      </c:pt>
                      <c:pt idx="1143">
                        <c:v>43533.793749999997</c:v>
                      </c:pt>
                      <c:pt idx="1144">
                        <c:v>43533.794444444444</c:v>
                      </c:pt>
                      <c:pt idx="1145">
                        <c:v>43533.795138888891</c:v>
                      </c:pt>
                      <c:pt idx="1146">
                        <c:v>43533.79583333333</c:v>
                      </c:pt>
                      <c:pt idx="1147">
                        <c:v>43533.796527777777</c:v>
                      </c:pt>
                      <c:pt idx="1148">
                        <c:v>43533.797222222223</c:v>
                      </c:pt>
                      <c:pt idx="1149">
                        <c:v>43533.79791666667</c:v>
                      </c:pt>
                      <c:pt idx="1150">
                        <c:v>43533.798611111109</c:v>
                      </c:pt>
                      <c:pt idx="1151">
                        <c:v>43533.799305555556</c:v>
                      </c:pt>
                      <c:pt idx="1152">
                        <c:v>43533.8</c:v>
                      </c:pt>
                      <c:pt idx="1153">
                        <c:v>43533.800694444442</c:v>
                      </c:pt>
                      <c:pt idx="1154">
                        <c:v>43533.801388888889</c:v>
                      </c:pt>
                      <c:pt idx="1155">
                        <c:v>43533.802083333336</c:v>
                      </c:pt>
                      <c:pt idx="1156">
                        <c:v>43533.802777777775</c:v>
                      </c:pt>
                      <c:pt idx="1157">
                        <c:v>43533.803472222222</c:v>
                      </c:pt>
                      <c:pt idx="1158">
                        <c:v>43533.804166666669</c:v>
                      </c:pt>
                      <c:pt idx="1159">
                        <c:v>43533.804861111108</c:v>
                      </c:pt>
                      <c:pt idx="1160">
                        <c:v>43533.805555555555</c:v>
                      </c:pt>
                      <c:pt idx="1161">
                        <c:v>43533.806250000001</c:v>
                      </c:pt>
                      <c:pt idx="1162">
                        <c:v>43533.806944444441</c:v>
                      </c:pt>
                      <c:pt idx="1163">
                        <c:v>43533.807638888888</c:v>
                      </c:pt>
                      <c:pt idx="1164">
                        <c:v>43533.808333333334</c:v>
                      </c:pt>
                      <c:pt idx="1165">
                        <c:v>43533.809027777781</c:v>
                      </c:pt>
                      <c:pt idx="1166">
                        <c:v>43533.80972222222</c:v>
                      </c:pt>
                      <c:pt idx="1167">
                        <c:v>43533.810416666667</c:v>
                      </c:pt>
                      <c:pt idx="1168">
                        <c:v>43533.811111111114</c:v>
                      </c:pt>
                      <c:pt idx="1169">
                        <c:v>43533.811805555553</c:v>
                      </c:pt>
                      <c:pt idx="1170">
                        <c:v>43533.8125</c:v>
                      </c:pt>
                      <c:pt idx="1171">
                        <c:v>43533.813194444447</c:v>
                      </c:pt>
                      <c:pt idx="1172">
                        <c:v>43533.813888888886</c:v>
                      </c:pt>
                      <c:pt idx="1173">
                        <c:v>43533.814583333333</c:v>
                      </c:pt>
                      <c:pt idx="1174">
                        <c:v>43533.81527777778</c:v>
                      </c:pt>
                      <c:pt idx="1175">
                        <c:v>43533.815972222219</c:v>
                      </c:pt>
                      <c:pt idx="1176">
                        <c:v>43533.816666666666</c:v>
                      </c:pt>
                      <c:pt idx="1177">
                        <c:v>43533.817361111112</c:v>
                      </c:pt>
                      <c:pt idx="1178">
                        <c:v>43533.818055555559</c:v>
                      </c:pt>
                      <c:pt idx="1179">
                        <c:v>43533.818749999999</c:v>
                      </c:pt>
                      <c:pt idx="1180">
                        <c:v>43533.819444444445</c:v>
                      </c:pt>
                      <c:pt idx="1181">
                        <c:v>43533.820138888892</c:v>
                      </c:pt>
                      <c:pt idx="1182">
                        <c:v>43533.820833333331</c:v>
                      </c:pt>
                      <c:pt idx="1183">
                        <c:v>43533.821527777778</c:v>
                      </c:pt>
                      <c:pt idx="1184">
                        <c:v>43533.822222222225</c:v>
                      </c:pt>
                      <c:pt idx="1185">
                        <c:v>43533.822916666664</c:v>
                      </c:pt>
                      <c:pt idx="1186">
                        <c:v>43533.823611111111</c:v>
                      </c:pt>
                      <c:pt idx="1187">
                        <c:v>43533.824305555558</c:v>
                      </c:pt>
                      <c:pt idx="1188">
                        <c:v>43533.824999999997</c:v>
                      </c:pt>
                      <c:pt idx="1189">
                        <c:v>43533.825694444444</c:v>
                      </c:pt>
                      <c:pt idx="1190">
                        <c:v>43533.826388888891</c:v>
                      </c:pt>
                      <c:pt idx="1191">
                        <c:v>43533.82708333333</c:v>
                      </c:pt>
                      <c:pt idx="1192">
                        <c:v>43533.827777777777</c:v>
                      </c:pt>
                      <c:pt idx="1193">
                        <c:v>43533.828472222223</c:v>
                      </c:pt>
                      <c:pt idx="1194">
                        <c:v>43533.82916666667</c:v>
                      </c:pt>
                      <c:pt idx="1195">
                        <c:v>43533.829861111109</c:v>
                      </c:pt>
                      <c:pt idx="1196">
                        <c:v>43533.830555555556</c:v>
                      </c:pt>
                      <c:pt idx="1197">
                        <c:v>43533.831250000003</c:v>
                      </c:pt>
                      <c:pt idx="1198">
                        <c:v>43533.831944444442</c:v>
                      </c:pt>
                      <c:pt idx="1199">
                        <c:v>43533.832638888889</c:v>
                      </c:pt>
                      <c:pt idx="1200">
                        <c:v>43533.833333333336</c:v>
                      </c:pt>
                      <c:pt idx="1201">
                        <c:v>43533.834027777775</c:v>
                      </c:pt>
                      <c:pt idx="1202">
                        <c:v>43533.834722222222</c:v>
                      </c:pt>
                      <c:pt idx="1203">
                        <c:v>43533.835416666669</c:v>
                      </c:pt>
                      <c:pt idx="1204">
                        <c:v>43533.836111111108</c:v>
                      </c:pt>
                      <c:pt idx="1205">
                        <c:v>43533.836805555555</c:v>
                      </c:pt>
                      <c:pt idx="1206">
                        <c:v>43533.837500000001</c:v>
                      </c:pt>
                      <c:pt idx="1207">
                        <c:v>43533.838194444441</c:v>
                      </c:pt>
                      <c:pt idx="1208">
                        <c:v>43533.838888888888</c:v>
                      </c:pt>
                      <c:pt idx="1209">
                        <c:v>43533.839583333334</c:v>
                      </c:pt>
                      <c:pt idx="1210">
                        <c:v>43533.840277777781</c:v>
                      </c:pt>
                      <c:pt idx="1211">
                        <c:v>43533.84097222222</c:v>
                      </c:pt>
                      <c:pt idx="1212">
                        <c:v>43533.841666666667</c:v>
                      </c:pt>
                      <c:pt idx="1213">
                        <c:v>43533.842361111114</c:v>
                      </c:pt>
                      <c:pt idx="1214">
                        <c:v>43533.843055555553</c:v>
                      </c:pt>
                      <c:pt idx="1215">
                        <c:v>43533.84375</c:v>
                      </c:pt>
                      <c:pt idx="1216">
                        <c:v>43533.844444444447</c:v>
                      </c:pt>
                      <c:pt idx="1217">
                        <c:v>43533.845138888886</c:v>
                      </c:pt>
                      <c:pt idx="1218">
                        <c:v>43533.845833333333</c:v>
                      </c:pt>
                      <c:pt idx="1219">
                        <c:v>43533.84652777778</c:v>
                      </c:pt>
                      <c:pt idx="1220">
                        <c:v>43533.847222222219</c:v>
                      </c:pt>
                      <c:pt idx="1221">
                        <c:v>43533.847916666666</c:v>
                      </c:pt>
                      <c:pt idx="1222">
                        <c:v>43533.848611111112</c:v>
                      </c:pt>
                      <c:pt idx="1223">
                        <c:v>43533.849305555559</c:v>
                      </c:pt>
                      <c:pt idx="1224">
                        <c:v>43533.85</c:v>
                      </c:pt>
                      <c:pt idx="1225">
                        <c:v>43533.850694444445</c:v>
                      </c:pt>
                      <c:pt idx="1226">
                        <c:v>43533.851388888892</c:v>
                      </c:pt>
                      <c:pt idx="1227">
                        <c:v>43533.852083333331</c:v>
                      </c:pt>
                      <c:pt idx="1228">
                        <c:v>43533.852777777778</c:v>
                      </c:pt>
                      <c:pt idx="1229">
                        <c:v>43533.853472222225</c:v>
                      </c:pt>
                      <c:pt idx="1230">
                        <c:v>43533.854166666664</c:v>
                      </c:pt>
                      <c:pt idx="1231">
                        <c:v>43533.854861111111</c:v>
                      </c:pt>
                      <c:pt idx="1232">
                        <c:v>43533.855555555558</c:v>
                      </c:pt>
                      <c:pt idx="1233">
                        <c:v>43533.856249999997</c:v>
                      </c:pt>
                      <c:pt idx="1234">
                        <c:v>43533.856944444444</c:v>
                      </c:pt>
                      <c:pt idx="1235">
                        <c:v>43533.857638888891</c:v>
                      </c:pt>
                      <c:pt idx="1236">
                        <c:v>43533.85833333333</c:v>
                      </c:pt>
                      <c:pt idx="1237">
                        <c:v>43533.859027777777</c:v>
                      </c:pt>
                      <c:pt idx="1238">
                        <c:v>43533.859722222223</c:v>
                      </c:pt>
                      <c:pt idx="1239">
                        <c:v>43533.86041666667</c:v>
                      </c:pt>
                      <c:pt idx="1240">
                        <c:v>43533.861111111109</c:v>
                      </c:pt>
                      <c:pt idx="1241">
                        <c:v>43533.861805555556</c:v>
                      </c:pt>
                      <c:pt idx="1242">
                        <c:v>43533.862500000003</c:v>
                      </c:pt>
                      <c:pt idx="1243">
                        <c:v>43533.863194444442</c:v>
                      </c:pt>
                      <c:pt idx="1244">
                        <c:v>43533.863888888889</c:v>
                      </c:pt>
                      <c:pt idx="1245">
                        <c:v>43533.864583333336</c:v>
                      </c:pt>
                      <c:pt idx="1246">
                        <c:v>43533.865277777775</c:v>
                      </c:pt>
                      <c:pt idx="1247">
                        <c:v>43533.865972222222</c:v>
                      </c:pt>
                      <c:pt idx="1248">
                        <c:v>43533.866666666669</c:v>
                      </c:pt>
                      <c:pt idx="1249">
                        <c:v>43533.867361111108</c:v>
                      </c:pt>
                      <c:pt idx="1250">
                        <c:v>43533.868055555555</c:v>
                      </c:pt>
                      <c:pt idx="1251">
                        <c:v>43533.868750000001</c:v>
                      </c:pt>
                      <c:pt idx="1252">
                        <c:v>43533.869444444441</c:v>
                      </c:pt>
                      <c:pt idx="1253">
                        <c:v>43533.870138888888</c:v>
                      </c:pt>
                      <c:pt idx="1254">
                        <c:v>43533.870833333334</c:v>
                      </c:pt>
                      <c:pt idx="1255">
                        <c:v>43533.871527777781</c:v>
                      </c:pt>
                      <c:pt idx="1256">
                        <c:v>43533.87222222222</c:v>
                      </c:pt>
                      <c:pt idx="1257">
                        <c:v>43533.872916666667</c:v>
                      </c:pt>
                      <c:pt idx="1258">
                        <c:v>43533.873611111114</c:v>
                      </c:pt>
                      <c:pt idx="1259">
                        <c:v>43533.874305555553</c:v>
                      </c:pt>
                      <c:pt idx="1260">
                        <c:v>43533.875</c:v>
                      </c:pt>
                      <c:pt idx="1261">
                        <c:v>43533.875694444447</c:v>
                      </c:pt>
                      <c:pt idx="1262">
                        <c:v>43533.876388888886</c:v>
                      </c:pt>
                      <c:pt idx="1263">
                        <c:v>43533.877083333333</c:v>
                      </c:pt>
                      <c:pt idx="1264">
                        <c:v>43533.87777777778</c:v>
                      </c:pt>
                      <c:pt idx="1265">
                        <c:v>43533.878472222219</c:v>
                      </c:pt>
                      <c:pt idx="1266">
                        <c:v>43533.879166666666</c:v>
                      </c:pt>
                      <c:pt idx="1267">
                        <c:v>43533.879861111112</c:v>
                      </c:pt>
                      <c:pt idx="1268">
                        <c:v>43533.880555555559</c:v>
                      </c:pt>
                      <c:pt idx="1269">
                        <c:v>43533.881249999999</c:v>
                      </c:pt>
                      <c:pt idx="1270">
                        <c:v>43533.881944444445</c:v>
                      </c:pt>
                      <c:pt idx="1271">
                        <c:v>43533.882638888892</c:v>
                      </c:pt>
                      <c:pt idx="1272">
                        <c:v>43533.883333333331</c:v>
                      </c:pt>
                      <c:pt idx="1273">
                        <c:v>43533.884027777778</c:v>
                      </c:pt>
                      <c:pt idx="1274">
                        <c:v>43533.884722222225</c:v>
                      </c:pt>
                      <c:pt idx="1275">
                        <c:v>43533.885416666664</c:v>
                      </c:pt>
                      <c:pt idx="1276">
                        <c:v>43533.886111111111</c:v>
                      </c:pt>
                      <c:pt idx="1277">
                        <c:v>43533.886805555558</c:v>
                      </c:pt>
                      <c:pt idx="1278">
                        <c:v>43533.887499999997</c:v>
                      </c:pt>
                      <c:pt idx="1279">
                        <c:v>43533.888194444444</c:v>
                      </c:pt>
                      <c:pt idx="1280">
                        <c:v>43533.888888888891</c:v>
                      </c:pt>
                      <c:pt idx="1281">
                        <c:v>43533.88958333333</c:v>
                      </c:pt>
                      <c:pt idx="1282">
                        <c:v>43533.890277777777</c:v>
                      </c:pt>
                      <c:pt idx="1283">
                        <c:v>43533.890972222223</c:v>
                      </c:pt>
                      <c:pt idx="1284">
                        <c:v>43533.89166666667</c:v>
                      </c:pt>
                      <c:pt idx="1285">
                        <c:v>43533.892361111109</c:v>
                      </c:pt>
                      <c:pt idx="1286">
                        <c:v>43533.893055555556</c:v>
                      </c:pt>
                      <c:pt idx="1287">
                        <c:v>43533.893750000003</c:v>
                      </c:pt>
                      <c:pt idx="1288">
                        <c:v>43533.894444444442</c:v>
                      </c:pt>
                      <c:pt idx="1289">
                        <c:v>43533.895138888889</c:v>
                      </c:pt>
                      <c:pt idx="1290">
                        <c:v>43533.895833333336</c:v>
                      </c:pt>
                      <c:pt idx="1291">
                        <c:v>43533.896527777775</c:v>
                      </c:pt>
                      <c:pt idx="1292">
                        <c:v>43533.897222222222</c:v>
                      </c:pt>
                      <c:pt idx="1293">
                        <c:v>43533.897916666669</c:v>
                      </c:pt>
                      <c:pt idx="1294">
                        <c:v>43533.898611111108</c:v>
                      </c:pt>
                      <c:pt idx="1295">
                        <c:v>43533.899305555555</c:v>
                      </c:pt>
                      <c:pt idx="1296">
                        <c:v>43533.9</c:v>
                      </c:pt>
                      <c:pt idx="1297">
                        <c:v>43533.900694444441</c:v>
                      </c:pt>
                      <c:pt idx="1298">
                        <c:v>43533.901388888888</c:v>
                      </c:pt>
                      <c:pt idx="1299">
                        <c:v>43533.902083333334</c:v>
                      </c:pt>
                      <c:pt idx="1300">
                        <c:v>43533.902777777781</c:v>
                      </c:pt>
                      <c:pt idx="1301">
                        <c:v>43533.90347222222</c:v>
                      </c:pt>
                      <c:pt idx="1302">
                        <c:v>43533.904166666667</c:v>
                      </c:pt>
                      <c:pt idx="1303">
                        <c:v>43533.904861111114</c:v>
                      </c:pt>
                      <c:pt idx="1304">
                        <c:v>43533.905555555553</c:v>
                      </c:pt>
                      <c:pt idx="1305">
                        <c:v>43533.90625</c:v>
                      </c:pt>
                      <c:pt idx="1306">
                        <c:v>43533.906944444447</c:v>
                      </c:pt>
                      <c:pt idx="1307">
                        <c:v>43533.907638888886</c:v>
                      </c:pt>
                      <c:pt idx="1308">
                        <c:v>43533.908333333333</c:v>
                      </c:pt>
                      <c:pt idx="1309">
                        <c:v>43533.90902777778</c:v>
                      </c:pt>
                      <c:pt idx="1310">
                        <c:v>43533.909722222219</c:v>
                      </c:pt>
                      <c:pt idx="1311">
                        <c:v>43533.910416666666</c:v>
                      </c:pt>
                      <c:pt idx="1312">
                        <c:v>43533.911111111112</c:v>
                      </c:pt>
                      <c:pt idx="1313">
                        <c:v>43533.911805555559</c:v>
                      </c:pt>
                      <c:pt idx="1314">
                        <c:v>43533.912499999999</c:v>
                      </c:pt>
                      <c:pt idx="1315">
                        <c:v>43533.913194444445</c:v>
                      </c:pt>
                      <c:pt idx="1316">
                        <c:v>43533.913888888892</c:v>
                      </c:pt>
                      <c:pt idx="1317">
                        <c:v>43533.914583333331</c:v>
                      </c:pt>
                      <c:pt idx="1318">
                        <c:v>43533.915277777778</c:v>
                      </c:pt>
                      <c:pt idx="1319">
                        <c:v>43533.915972222225</c:v>
                      </c:pt>
                      <c:pt idx="1320">
                        <c:v>43533.916666666664</c:v>
                      </c:pt>
                      <c:pt idx="1321">
                        <c:v>43533.917361111111</c:v>
                      </c:pt>
                      <c:pt idx="1322">
                        <c:v>43533.918055555558</c:v>
                      </c:pt>
                      <c:pt idx="1323">
                        <c:v>43533.918749999997</c:v>
                      </c:pt>
                      <c:pt idx="1324">
                        <c:v>43533.919444444444</c:v>
                      </c:pt>
                      <c:pt idx="1325">
                        <c:v>43533.920138888891</c:v>
                      </c:pt>
                      <c:pt idx="1326">
                        <c:v>43533.92083333333</c:v>
                      </c:pt>
                      <c:pt idx="1327">
                        <c:v>43533.921527777777</c:v>
                      </c:pt>
                      <c:pt idx="1328">
                        <c:v>43533.922222222223</c:v>
                      </c:pt>
                      <c:pt idx="1329">
                        <c:v>43533.92291666667</c:v>
                      </c:pt>
                      <c:pt idx="1330">
                        <c:v>43533.923611111109</c:v>
                      </c:pt>
                      <c:pt idx="1331">
                        <c:v>43533.924305555556</c:v>
                      </c:pt>
                      <c:pt idx="1332">
                        <c:v>43533.925000000003</c:v>
                      </c:pt>
                      <c:pt idx="1333">
                        <c:v>43533.925694444442</c:v>
                      </c:pt>
                      <c:pt idx="1334">
                        <c:v>43533.926388888889</c:v>
                      </c:pt>
                      <c:pt idx="1335">
                        <c:v>43533.927083333336</c:v>
                      </c:pt>
                      <c:pt idx="1336">
                        <c:v>43533.927777777775</c:v>
                      </c:pt>
                      <c:pt idx="1337">
                        <c:v>43533.928472222222</c:v>
                      </c:pt>
                      <c:pt idx="1338">
                        <c:v>43533.929166666669</c:v>
                      </c:pt>
                      <c:pt idx="1339">
                        <c:v>43533.929861111108</c:v>
                      </c:pt>
                      <c:pt idx="1340">
                        <c:v>43533.930555555555</c:v>
                      </c:pt>
                      <c:pt idx="1341">
                        <c:v>43533.931250000001</c:v>
                      </c:pt>
                      <c:pt idx="1342">
                        <c:v>43533.931944444441</c:v>
                      </c:pt>
                      <c:pt idx="1343">
                        <c:v>43533.932638888888</c:v>
                      </c:pt>
                      <c:pt idx="1344">
                        <c:v>43533.933333333334</c:v>
                      </c:pt>
                      <c:pt idx="1345">
                        <c:v>43533.934027777781</c:v>
                      </c:pt>
                      <c:pt idx="1346">
                        <c:v>43533.93472222222</c:v>
                      </c:pt>
                      <c:pt idx="1347">
                        <c:v>43533.935416666667</c:v>
                      </c:pt>
                      <c:pt idx="1348">
                        <c:v>43533.936111111114</c:v>
                      </c:pt>
                      <c:pt idx="1349">
                        <c:v>43533.936805555553</c:v>
                      </c:pt>
                      <c:pt idx="1350">
                        <c:v>43533.9375</c:v>
                      </c:pt>
                      <c:pt idx="1351">
                        <c:v>43533.938194444447</c:v>
                      </c:pt>
                      <c:pt idx="1352">
                        <c:v>43533.938888888886</c:v>
                      </c:pt>
                      <c:pt idx="1353">
                        <c:v>43533.939583333333</c:v>
                      </c:pt>
                      <c:pt idx="1354">
                        <c:v>43533.94027777778</c:v>
                      </c:pt>
                      <c:pt idx="1355">
                        <c:v>43533.940972222219</c:v>
                      </c:pt>
                      <c:pt idx="1356">
                        <c:v>43533.941666666666</c:v>
                      </c:pt>
                      <c:pt idx="1357">
                        <c:v>43533.942361111112</c:v>
                      </c:pt>
                      <c:pt idx="1358">
                        <c:v>43533.943055555559</c:v>
                      </c:pt>
                      <c:pt idx="1359">
                        <c:v>43533.943749999999</c:v>
                      </c:pt>
                      <c:pt idx="1360">
                        <c:v>43533.944444444445</c:v>
                      </c:pt>
                      <c:pt idx="1361">
                        <c:v>43533.945138888892</c:v>
                      </c:pt>
                      <c:pt idx="1362">
                        <c:v>43533.945833333331</c:v>
                      </c:pt>
                      <c:pt idx="1363">
                        <c:v>43533.946527777778</c:v>
                      </c:pt>
                      <c:pt idx="1364">
                        <c:v>43533.947222222225</c:v>
                      </c:pt>
                      <c:pt idx="1365">
                        <c:v>43533.947916666664</c:v>
                      </c:pt>
                      <c:pt idx="1366">
                        <c:v>43533.948611111111</c:v>
                      </c:pt>
                      <c:pt idx="1367">
                        <c:v>43533.949305555558</c:v>
                      </c:pt>
                      <c:pt idx="1368">
                        <c:v>43533.95</c:v>
                      </c:pt>
                      <c:pt idx="1369">
                        <c:v>43533.950694444444</c:v>
                      </c:pt>
                      <c:pt idx="1370">
                        <c:v>43533.951388888891</c:v>
                      </c:pt>
                      <c:pt idx="1371">
                        <c:v>43533.95208333333</c:v>
                      </c:pt>
                      <c:pt idx="1372">
                        <c:v>43533.952777777777</c:v>
                      </c:pt>
                      <c:pt idx="1373">
                        <c:v>43533.953472222223</c:v>
                      </c:pt>
                      <c:pt idx="1374">
                        <c:v>43533.95416666667</c:v>
                      </c:pt>
                      <c:pt idx="1375">
                        <c:v>43533.954861111109</c:v>
                      </c:pt>
                      <c:pt idx="1376">
                        <c:v>43533.955555555556</c:v>
                      </c:pt>
                      <c:pt idx="1377">
                        <c:v>43533.956250000003</c:v>
                      </c:pt>
                      <c:pt idx="1378">
                        <c:v>43533.956944444442</c:v>
                      </c:pt>
                      <c:pt idx="1379">
                        <c:v>43533.957638888889</c:v>
                      </c:pt>
                      <c:pt idx="1380">
                        <c:v>43533.958333333336</c:v>
                      </c:pt>
                      <c:pt idx="1381">
                        <c:v>43533.959027777775</c:v>
                      </c:pt>
                      <c:pt idx="1382">
                        <c:v>43533.959722222222</c:v>
                      </c:pt>
                      <c:pt idx="1383">
                        <c:v>43533.960416666669</c:v>
                      </c:pt>
                      <c:pt idx="1384">
                        <c:v>43533.961111111108</c:v>
                      </c:pt>
                      <c:pt idx="1385">
                        <c:v>43533.961805555555</c:v>
                      </c:pt>
                      <c:pt idx="1386">
                        <c:v>43533.962500000001</c:v>
                      </c:pt>
                      <c:pt idx="1387">
                        <c:v>43533.963194444441</c:v>
                      </c:pt>
                      <c:pt idx="1388">
                        <c:v>43533.963888888888</c:v>
                      </c:pt>
                      <c:pt idx="1389">
                        <c:v>43533.964583333334</c:v>
                      </c:pt>
                      <c:pt idx="1390">
                        <c:v>43533.965277777781</c:v>
                      </c:pt>
                      <c:pt idx="1391">
                        <c:v>43533.96597222222</c:v>
                      </c:pt>
                      <c:pt idx="1392">
                        <c:v>43533.966666666667</c:v>
                      </c:pt>
                      <c:pt idx="1393">
                        <c:v>43533.967361111114</c:v>
                      </c:pt>
                      <c:pt idx="1394">
                        <c:v>43533.968055555553</c:v>
                      </c:pt>
                      <c:pt idx="1395">
                        <c:v>43533.96875</c:v>
                      </c:pt>
                      <c:pt idx="1396">
                        <c:v>43533.969444444447</c:v>
                      </c:pt>
                      <c:pt idx="1397">
                        <c:v>43533.970138888886</c:v>
                      </c:pt>
                      <c:pt idx="1398">
                        <c:v>43533.970833333333</c:v>
                      </c:pt>
                      <c:pt idx="1399">
                        <c:v>43533.97152777778</c:v>
                      </c:pt>
                      <c:pt idx="1400">
                        <c:v>43533.972222222219</c:v>
                      </c:pt>
                      <c:pt idx="1401">
                        <c:v>43533.972916666666</c:v>
                      </c:pt>
                      <c:pt idx="1402">
                        <c:v>43533.973611111112</c:v>
                      </c:pt>
                      <c:pt idx="1403">
                        <c:v>43533.974305555559</c:v>
                      </c:pt>
                      <c:pt idx="1404">
                        <c:v>43533.974999999999</c:v>
                      </c:pt>
                      <c:pt idx="1405">
                        <c:v>43533.975694444445</c:v>
                      </c:pt>
                      <c:pt idx="1406">
                        <c:v>43533.976388888892</c:v>
                      </c:pt>
                      <c:pt idx="1407">
                        <c:v>43533.977083333331</c:v>
                      </c:pt>
                      <c:pt idx="1408">
                        <c:v>43533.977777777778</c:v>
                      </c:pt>
                      <c:pt idx="1409">
                        <c:v>43533.978472222225</c:v>
                      </c:pt>
                      <c:pt idx="1410">
                        <c:v>43533.979166666664</c:v>
                      </c:pt>
                      <c:pt idx="1411">
                        <c:v>43533.979861111111</c:v>
                      </c:pt>
                      <c:pt idx="1412">
                        <c:v>43533.980555555558</c:v>
                      </c:pt>
                      <c:pt idx="1413">
                        <c:v>43533.981249999997</c:v>
                      </c:pt>
                      <c:pt idx="1414">
                        <c:v>43533.981944444444</c:v>
                      </c:pt>
                      <c:pt idx="1415">
                        <c:v>43533.982638888891</c:v>
                      </c:pt>
                      <c:pt idx="1416">
                        <c:v>43533.98333333333</c:v>
                      </c:pt>
                      <c:pt idx="1417">
                        <c:v>43533.984027777777</c:v>
                      </c:pt>
                      <c:pt idx="1418">
                        <c:v>43533.984722222223</c:v>
                      </c:pt>
                      <c:pt idx="1419">
                        <c:v>43533.98541666667</c:v>
                      </c:pt>
                      <c:pt idx="1420">
                        <c:v>43533.986111111109</c:v>
                      </c:pt>
                      <c:pt idx="1421">
                        <c:v>43533.986805555556</c:v>
                      </c:pt>
                      <c:pt idx="1422">
                        <c:v>43533.987500000003</c:v>
                      </c:pt>
                      <c:pt idx="1423">
                        <c:v>43533.988194444442</c:v>
                      </c:pt>
                      <c:pt idx="1424">
                        <c:v>43533.988888888889</c:v>
                      </c:pt>
                      <c:pt idx="1425">
                        <c:v>43533.989583333336</c:v>
                      </c:pt>
                      <c:pt idx="1426">
                        <c:v>43533.990277777775</c:v>
                      </c:pt>
                      <c:pt idx="1427">
                        <c:v>43533.990972222222</c:v>
                      </c:pt>
                      <c:pt idx="1428">
                        <c:v>43533.991666666669</c:v>
                      </c:pt>
                      <c:pt idx="1429">
                        <c:v>43533.992361111108</c:v>
                      </c:pt>
                      <c:pt idx="1430">
                        <c:v>43533.993055555555</c:v>
                      </c:pt>
                      <c:pt idx="1431">
                        <c:v>43533.993750000001</c:v>
                      </c:pt>
                      <c:pt idx="1432">
                        <c:v>43533.994444444441</c:v>
                      </c:pt>
                      <c:pt idx="1433">
                        <c:v>43533.995138888888</c:v>
                      </c:pt>
                      <c:pt idx="1434">
                        <c:v>43533.995833333334</c:v>
                      </c:pt>
                      <c:pt idx="1435">
                        <c:v>43533.996527777781</c:v>
                      </c:pt>
                      <c:pt idx="1436">
                        <c:v>43533.99722222222</c:v>
                      </c:pt>
                      <c:pt idx="1437">
                        <c:v>43533.997916666667</c:v>
                      </c:pt>
                      <c:pt idx="1438">
                        <c:v>43533.998611111114</c:v>
                      </c:pt>
                      <c:pt idx="1439">
                        <c:v>43533.999305555553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Plan1!$B$2:$B$1441</c15:sqref>
                        </c15:formulaRef>
                      </c:ext>
                    </c:extLst>
                    <c:numCache>
                      <c:formatCode>General</c:formatCode>
                      <c:ptCount val="144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3.3000000000000002E-2</c:v>
                      </c:pt>
                      <c:pt idx="360">
                        <c:v>0.112</c:v>
                      </c:pt>
                      <c:pt idx="361">
                        <c:v>0.224</c:v>
                      </c:pt>
                      <c:pt idx="362">
                        <c:v>0.29099999999999998</c:v>
                      </c:pt>
                      <c:pt idx="363">
                        <c:v>4.2000000000000003E-2</c:v>
                      </c:pt>
                      <c:pt idx="364">
                        <c:v>6.6000000000000003E-2</c:v>
                      </c:pt>
                      <c:pt idx="365">
                        <c:v>0.1</c:v>
                      </c:pt>
                      <c:pt idx="366">
                        <c:v>0.216</c:v>
                      </c:pt>
                      <c:pt idx="367">
                        <c:v>0.25800000000000001</c:v>
                      </c:pt>
                      <c:pt idx="368">
                        <c:v>8.6999999999999994E-2</c:v>
                      </c:pt>
                      <c:pt idx="369">
                        <c:v>-0.11600000000000001</c:v>
                      </c:pt>
                      <c:pt idx="370">
                        <c:v>0.27800000000000002</c:v>
                      </c:pt>
                      <c:pt idx="371">
                        <c:v>0.28699999999999998</c:v>
                      </c:pt>
                      <c:pt idx="372">
                        <c:v>0.312</c:v>
                      </c:pt>
                      <c:pt idx="373">
                        <c:v>0.46100000000000002</c:v>
                      </c:pt>
                      <c:pt idx="374">
                        <c:v>0.51500000000000001</c:v>
                      </c:pt>
                      <c:pt idx="375">
                        <c:v>0.54800000000000004</c:v>
                      </c:pt>
                      <c:pt idx="376">
                        <c:v>0.93100000000000005</c:v>
                      </c:pt>
                      <c:pt idx="377">
                        <c:v>0.873</c:v>
                      </c:pt>
                      <c:pt idx="378">
                        <c:v>0.76900000000000002</c:v>
                      </c:pt>
                      <c:pt idx="379">
                        <c:v>1.1759999999999999</c:v>
                      </c:pt>
                      <c:pt idx="380">
                        <c:v>1.4630000000000001</c:v>
                      </c:pt>
                      <c:pt idx="381">
                        <c:v>1.6830000000000001</c:v>
                      </c:pt>
                      <c:pt idx="382">
                        <c:v>2.0030000000000001</c:v>
                      </c:pt>
                      <c:pt idx="383">
                        <c:v>2.468</c:v>
                      </c:pt>
                      <c:pt idx="384">
                        <c:v>2.9460000000000002</c:v>
                      </c:pt>
                      <c:pt idx="385">
                        <c:v>3.5819999999999999</c:v>
                      </c:pt>
                      <c:pt idx="386">
                        <c:v>3.7229999999999999</c:v>
                      </c:pt>
                      <c:pt idx="387">
                        <c:v>4.0839999999999996</c:v>
                      </c:pt>
                      <c:pt idx="388">
                        <c:v>5.1269999999999998</c:v>
                      </c:pt>
                      <c:pt idx="389">
                        <c:v>5.7549999999999999</c:v>
                      </c:pt>
                      <c:pt idx="390">
                        <c:v>6.5730000000000004</c:v>
                      </c:pt>
                      <c:pt idx="391">
                        <c:v>7.3879999999999999</c:v>
                      </c:pt>
                      <c:pt idx="392">
                        <c:v>8.6</c:v>
                      </c:pt>
                      <c:pt idx="393">
                        <c:v>9.61</c:v>
                      </c:pt>
                      <c:pt idx="394">
                        <c:v>10.96</c:v>
                      </c:pt>
                      <c:pt idx="395">
                        <c:v>12.01</c:v>
                      </c:pt>
                      <c:pt idx="396">
                        <c:v>13.32</c:v>
                      </c:pt>
                      <c:pt idx="397">
                        <c:v>14.59</c:v>
                      </c:pt>
                      <c:pt idx="398">
                        <c:v>15.06</c:v>
                      </c:pt>
                      <c:pt idx="399">
                        <c:v>17.27</c:v>
                      </c:pt>
                      <c:pt idx="400">
                        <c:v>23.36</c:v>
                      </c:pt>
                      <c:pt idx="401">
                        <c:v>26.45</c:v>
                      </c:pt>
                      <c:pt idx="402">
                        <c:v>28.83</c:v>
                      </c:pt>
                      <c:pt idx="403">
                        <c:v>31.22</c:v>
                      </c:pt>
                      <c:pt idx="404">
                        <c:v>32.869999999999997</c:v>
                      </c:pt>
                      <c:pt idx="405">
                        <c:v>35.049999999999997</c:v>
                      </c:pt>
                      <c:pt idx="406">
                        <c:v>38.36</c:v>
                      </c:pt>
                      <c:pt idx="407">
                        <c:v>40.72</c:v>
                      </c:pt>
                      <c:pt idx="408">
                        <c:v>42.37</c:v>
                      </c:pt>
                      <c:pt idx="409">
                        <c:v>46.45</c:v>
                      </c:pt>
                      <c:pt idx="410">
                        <c:v>48.38</c:v>
                      </c:pt>
                      <c:pt idx="411">
                        <c:v>51.68</c:v>
                      </c:pt>
                      <c:pt idx="412">
                        <c:v>51.8</c:v>
                      </c:pt>
                      <c:pt idx="413">
                        <c:v>55.77</c:v>
                      </c:pt>
                      <c:pt idx="414">
                        <c:v>60.65</c:v>
                      </c:pt>
                      <c:pt idx="415">
                        <c:v>61.77</c:v>
                      </c:pt>
                      <c:pt idx="416">
                        <c:v>65.13</c:v>
                      </c:pt>
                      <c:pt idx="417">
                        <c:v>66.34</c:v>
                      </c:pt>
                      <c:pt idx="418">
                        <c:v>71.73</c:v>
                      </c:pt>
                      <c:pt idx="419">
                        <c:v>76.150000000000006</c:v>
                      </c:pt>
                      <c:pt idx="420">
                        <c:v>78.459999999999994</c:v>
                      </c:pt>
                      <c:pt idx="421">
                        <c:v>80.5</c:v>
                      </c:pt>
                      <c:pt idx="422">
                        <c:v>84.3</c:v>
                      </c:pt>
                      <c:pt idx="423">
                        <c:v>87.5</c:v>
                      </c:pt>
                      <c:pt idx="424">
                        <c:v>91.1</c:v>
                      </c:pt>
                      <c:pt idx="425">
                        <c:v>93.5</c:v>
                      </c:pt>
                      <c:pt idx="426">
                        <c:v>100</c:v>
                      </c:pt>
                      <c:pt idx="427">
                        <c:v>101.3</c:v>
                      </c:pt>
                      <c:pt idx="428">
                        <c:v>107.5</c:v>
                      </c:pt>
                      <c:pt idx="429">
                        <c:v>108.8</c:v>
                      </c:pt>
                      <c:pt idx="430">
                        <c:v>110.9</c:v>
                      </c:pt>
                      <c:pt idx="431">
                        <c:v>116.9</c:v>
                      </c:pt>
                      <c:pt idx="432">
                        <c:v>117</c:v>
                      </c:pt>
                      <c:pt idx="433">
                        <c:v>121</c:v>
                      </c:pt>
                      <c:pt idx="434">
                        <c:v>119.2</c:v>
                      </c:pt>
                      <c:pt idx="435">
                        <c:v>129.4</c:v>
                      </c:pt>
                      <c:pt idx="436">
                        <c:v>127.1</c:v>
                      </c:pt>
                      <c:pt idx="437">
                        <c:v>130.4</c:v>
                      </c:pt>
                      <c:pt idx="438">
                        <c:v>133.5</c:v>
                      </c:pt>
                      <c:pt idx="439">
                        <c:v>138.19999999999999</c:v>
                      </c:pt>
                      <c:pt idx="440">
                        <c:v>137</c:v>
                      </c:pt>
                      <c:pt idx="441">
                        <c:v>147.19999999999999</c:v>
                      </c:pt>
                      <c:pt idx="442">
                        <c:v>152.19999999999999</c:v>
                      </c:pt>
                      <c:pt idx="443">
                        <c:v>149.80000000000001</c:v>
                      </c:pt>
                      <c:pt idx="444">
                        <c:v>153.69999999999999</c:v>
                      </c:pt>
                      <c:pt idx="445">
                        <c:v>156.69999999999999</c:v>
                      </c:pt>
                      <c:pt idx="446">
                        <c:v>167.4</c:v>
                      </c:pt>
                      <c:pt idx="447">
                        <c:v>165.3</c:v>
                      </c:pt>
                      <c:pt idx="448">
                        <c:v>176.1</c:v>
                      </c:pt>
                      <c:pt idx="449">
                        <c:v>182.5</c:v>
                      </c:pt>
                      <c:pt idx="450">
                        <c:v>180.4</c:v>
                      </c:pt>
                      <c:pt idx="451">
                        <c:v>179.7</c:v>
                      </c:pt>
                      <c:pt idx="452">
                        <c:v>187.1</c:v>
                      </c:pt>
                      <c:pt idx="453">
                        <c:v>193.4</c:v>
                      </c:pt>
                      <c:pt idx="454">
                        <c:v>191</c:v>
                      </c:pt>
                      <c:pt idx="455">
                        <c:v>183.2</c:v>
                      </c:pt>
                      <c:pt idx="456">
                        <c:v>205.8</c:v>
                      </c:pt>
                      <c:pt idx="457">
                        <c:v>203.3</c:v>
                      </c:pt>
                      <c:pt idx="458">
                        <c:v>204.3</c:v>
                      </c:pt>
                      <c:pt idx="459">
                        <c:v>204.8</c:v>
                      </c:pt>
                      <c:pt idx="460">
                        <c:v>209</c:v>
                      </c:pt>
                      <c:pt idx="461">
                        <c:v>210.1</c:v>
                      </c:pt>
                      <c:pt idx="462">
                        <c:v>215.5</c:v>
                      </c:pt>
                      <c:pt idx="463">
                        <c:v>220.6</c:v>
                      </c:pt>
                      <c:pt idx="464">
                        <c:v>220.4</c:v>
                      </c:pt>
                      <c:pt idx="465">
                        <c:v>225.3</c:v>
                      </c:pt>
                      <c:pt idx="466">
                        <c:v>228.3</c:v>
                      </c:pt>
                      <c:pt idx="467">
                        <c:v>230</c:v>
                      </c:pt>
                      <c:pt idx="468">
                        <c:v>236.3</c:v>
                      </c:pt>
                      <c:pt idx="469">
                        <c:v>242.3</c:v>
                      </c:pt>
                      <c:pt idx="470">
                        <c:v>243.8</c:v>
                      </c:pt>
                      <c:pt idx="471">
                        <c:v>245</c:v>
                      </c:pt>
                      <c:pt idx="472">
                        <c:v>251.6</c:v>
                      </c:pt>
                      <c:pt idx="473">
                        <c:v>251.5</c:v>
                      </c:pt>
                      <c:pt idx="474">
                        <c:v>258.5</c:v>
                      </c:pt>
                      <c:pt idx="475">
                        <c:v>262.5</c:v>
                      </c:pt>
                      <c:pt idx="476">
                        <c:v>261.5</c:v>
                      </c:pt>
                      <c:pt idx="477">
                        <c:v>266.3</c:v>
                      </c:pt>
                      <c:pt idx="478">
                        <c:v>275.60000000000002</c:v>
                      </c:pt>
                      <c:pt idx="479">
                        <c:v>275.8</c:v>
                      </c:pt>
                      <c:pt idx="480">
                        <c:v>280.2</c:v>
                      </c:pt>
                      <c:pt idx="481">
                        <c:v>265.2</c:v>
                      </c:pt>
                      <c:pt idx="482">
                        <c:v>295.60000000000002</c:v>
                      </c:pt>
                      <c:pt idx="483">
                        <c:v>299.10000000000002</c:v>
                      </c:pt>
                      <c:pt idx="484">
                        <c:v>290.89999999999998</c:v>
                      </c:pt>
                      <c:pt idx="485">
                        <c:v>301.7</c:v>
                      </c:pt>
                      <c:pt idx="486">
                        <c:v>307</c:v>
                      </c:pt>
                      <c:pt idx="487">
                        <c:v>310.39999999999998</c:v>
                      </c:pt>
                      <c:pt idx="488">
                        <c:v>299.7</c:v>
                      </c:pt>
                      <c:pt idx="489">
                        <c:v>316</c:v>
                      </c:pt>
                      <c:pt idx="490">
                        <c:v>315.3</c:v>
                      </c:pt>
                      <c:pt idx="491">
                        <c:v>318</c:v>
                      </c:pt>
                      <c:pt idx="492">
                        <c:v>321</c:v>
                      </c:pt>
                      <c:pt idx="493">
                        <c:v>320.39999999999998</c:v>
                      </c:pt>
                      <c:pt idx="494">
                        <c:v>325.8</c:v>
                      </c:pt>
                      <c:pt idx="495">
                        <c:v>324.7</c:v>
                      </c:pt>
                      <c:pt idx="496">
                        <c:v>339.9</c:v>
                      </c:pt>
                      <c:pt idx="497">
                        <c:v>338.4</c:v>
                      </c:pt>
                      <c:pt idx="498">
                        <c:v>347.1</c:v>
                      </c:pt>
                      <c:pt idx="499">
                        <c:v>351.1</c:v>
                      </c:pt>
                      <c:pt idx="500">
                        <c:v>354.9</c:v>
                      </c:pt>
                      <c:pt idx="501">
                        <c:v>365.2</c:v>
                      </c:pt>
                      <c:pt idx="502">
                        <c:v>346.9</c:v>
                      </c:pt>
                      <c:pt idx="503">
                        <c:v>376.4</c:v>
                      </c:pt>
                      <c:pt idx="504">
                        <c:v>368.6</c:v>
                      </c:pt>
                      <c:pt idx="505">
                        <c:v>354.9</c:v>
                      </c:pt>
                      <c:pt idx="506">
                        <c:v>368.2</c:v>
                      </c:pt>
                      <c:pt idx="507">
                        <c:v>367.9</c:v>
                      </c:pt>
                      <c:pt idx="508">
                        <c:v>378.9</c:v>
                      </c:pt>
                      <c:pt idx="509">
                        <c:v>387.4</c:v>
                      </c:pt>
                      <c:pt idx="510">
                        <c:v>365</c:v>
                      </c:pt>
                      <c:pt idx="511">
                        <c:v>384.1</c:v>
                      </c:pt>
                      <c:pt idx="512">
                        <c:v>401.8</c:v>
                      </c:pt>
                      <c:pt idx="513">
                        <c:v>406.4</c:v>
                      </c:pt>
                      <c:pt idx="514">
                        <c:v>387.2</c:v>
                      </c:pt>
                      <c:pt idx="515">
                        <c:v>411.9</c:v>
                      </c:pt>
                      <c:pt idx="516">
                        <c:v>396.3</c:v>
                      </c:pt>
                      <c:pt idx="517">
                        <c:v>386.5</c:v>
                      </c:pt>
                      <c:pt idx="518">
                        <c:v>422</c:v>
                      </c:pt>
                      <c:pt idx="519">
                        <c:v>437.4</c:v>
                      </c:pt>
                      <c:pt idx="520">
                        <c:v>409.1</c:v>
                      </c:pt>
                      <c:pt idx="521">
                        <c:v>413.5</c:v>
                      </c:pt>
                      <c:pt idx="522">
                        <c:v>411.7</c:v>
                      </c:pt>
                      <c:pt idx="523">
                        <c:v>433.3</c:v>
                      </c:pt>
                      <c:pt idx="524">
                        <c:v>461.1</c:v>
                      </c:pt>
                      <c:pt idx="525">
                        <c:v>430.8</c:v>
                      </c:pt>
                      <c:pt idx="526">
                        <c:v>443.1</c:v>
                      </c:pt>
                      <c:pt idx="527">
                        <c:v>464.5</c:v>
                      </c:pt>
                      <c:pt idx="528">
                        <c:v>462.1</c:v>
                      </c:pt>
                      <c:pt idx="529">
                        <c:v>438.8</c:v>
                      </c:pt>
                      <c:pt idx="530">
                        <c:v>449.8</c:v>
                      </c:pt>
                      <c:pt idx="531">
                        <c:v>467.9</c:v>
                      </c:pt>
                      <c:pt idx="532">
                        <c:v>489</c:v>
                      </c:pt>
                      <c:pt idx="533">
                        <c:v>478.2</c:v>
                      </c:pt>
                      <c:pt idx="534">
                        <c:v>495.4</c:v>
                      </c:pt>
                      <c:pt idx="535">
                        <c:v>499.2</c:v>
                      </c:pt>
                      <c:pt idx="536">
                        <c:v>506.3</c:v>
                      </c:pt>
                      <c:pt idx="537">
                        <c:v>508</c:v>
                      </c:pt>
                      <c:pt idx="538">
                        <c:v>509.8</c:v>
                      </c:pt>
                      <c:pt idx="539">
                        <c:v>517.4</c:v>
                      </c:pt>
                      <c:pt idx="540">
                        <c:v>517.9</c:v>
                      </c:pt>
                      <c:pt idx="541">
                        <c:v>523.70000000000005</c:v>
                      </c:pt>
                      <c:pt idx="542">
                        <c:v>519.1</c:v>
                      </c:pt>
                      <c:pt idx="543">
                        <c:v>531.1</c:v>
                      </c:pt>
                      <c:pt idx="544">
                        <c:v>538.6</c:v>
                      </c:pt>
                      <c:pt idx="545">
                        <c:v>541.79999999999995</c:v>
                      </c:pt>
                      <c:pt idx="546">
                        <c:v>542.9</c:v>
                      </c:pt>
                      <c:pt idx="547">
                        <c:v>547.20000000000005</c:v>
                      </c:pt>
                      <c:pt idx="548">
                        <c:v>552.1</c:v>
                      </c:pt>
                      <c:pt idx="549">
                        <c:v>555.9</c:v>
                      </c:pt>
                      <c:pt idx="550">
                        <c:v>558.20000000000005</c:v>
                      </c:pt>
                      <c:pt idx="551">
                        <c:v>562.29999999999995</c:v>
                      </c:pt>
                      <c:pt idx="552">
                        <c:v>568.9</c:v>
                      </c:pt>
                      <c:pt idx="553">
                        <c:v>575.1</c:v>
                      </c:pt>
                      <c:pt idx="554">
                        <c:v>578.9</c:v>
                      </c:pt>
                      <c:pt idx="555">
                        <c:v>583.70000000000005</c:v>
                      </c:pt>
                      <c:pt idx="556">
                        <c:v>587.20000000000005</c:v>
                      </c:pt>
                      <c:pt idx="557">
                        <c:v>590.6</c:v>
                      </c:pt>
                      <c:pt idx="558">
                        <c:v>597.29999999999995</c:v>
                      </c:pt>
                      <c:pt idx="559">
                        <c:v>602</c:v>
                      </c:pt>
                      <c:pt idx="560">
                        <c:v>601.4</c:v>
                      </c:pt>
                      <c:pt idx="561">
                        <c:v>599.5</c:v>
                      </c:pt>
                      <c:pt idx="562">
                        <c:v>600</c:v>
                      </c:pt>
                      <c:pt idx="563">
                        <c:v>607.4</c:v>
                      </c:pt>
                      <c:pt idx="564">
                        <c:v>616</c:v>
                      </c:pt>
                      <c:pt idx="565">
                        <c:v>618.5</c:v>
                      </c:pt>
                      <c:pt idx="566">
                        <c:v>623.70000000000005</c:v>
                      </c:pt>
                      <c:pt idx="567">
                        <c:v>627.4</c:v>
                      </c:pt>
                      <c:pt idx="568">
                        <c:v>631.29999999999995</c:v>
                      </c:pt>
                      <c:pt idx="569">
                        <c:v>636.1</c:v>
                      </c:pt>
                      <c:pt idx="570">
                        <c:v>638.70000000000005</c:v>
                      </c:pt>
                      <c:pt idx="571">
                        <c:v>643</c:v>
                      </c:pt>
                      <c:pt idx="572">
                        <c:v>648.6</c:v>
                      </c:pt>
                      <c:pt idx="573">
                        <c:v>652.5</c:v>
                      </c:pt>
                      <c:pt idx="574">
                        <c:v>653.79999999999995</c:v>
                      </c:pt>
                      <c:pt idx="575">
                        <c:v>657.8</c:v>
                      </c:pt>
                      <c:pt idx="576">
                        <c:v>663.5</c:v>
                      </c:pt>
                      <c:pt idx="577">
                        <c:v>669.2</c:v>
                      </c:pt>
                      <c:pt idx="578">
                        <c:v>672.6</c:v>
                      </c:pt>
                      <c:pt idx="579">
                        <c:v>676.6</c:v>
                      </c:pt>
                      <c:pt idx="580">
                        <c:v>681.3</c:v>
                      </c:pt>
                      <c:pt idx="581">
                        <c:v>684.5</c:v>
                      </c:pt>
                      <c:pt idx="582">
                        <c:v>687.3</c:v>
                      </c:pt>
                      <c:pt idx="583">
                        <c:v>691</c:v>
                      </c:pt>
                      <c:pt idx="584">
                        <c:v>684.7</c:v>
                      </c:pt>
                      <c:pt idx="585">
                        <c:v>699.4</c:v>
                      </c:pt>
                      <c:pt idx="586">
                        <c:v>705.4</c:v>
                      </c:pt>
                      <c:pt idx="587">
                        <c:v>711</c:v>
                      </c:pt>
                      <c:pt idx="588">
                        <c:v>714.7</c:v>
                      </c:pt>
                      <c:pt idx="589">
                        <c:v>716.2</c:v>
                      </c:pt>
                      <c:pt idx="590">
                        <c:v>718.3</c:v>
                      </c:pt>
                      <c:pt idx="591">
                        <c:v>722.3</c:v>
                      </c:pt>
                      <c:pt idx="592">
                        <c:v>726.4</c:v>
                      </c:pt>
                      <c:pt idx="593">
                        <c:v>733.7</c:v>
                      </c:pt>
                      <c:pt idx="594">
                        <c:v>740.5</c:v>
                      </c:pt>
                      <c:pt idx="595">
                        <c:v>746.7</c:v>
                      </c:pt>
                      <c:pt idx="596">
                        <c:v>749.2</c:v>
                      </c:pt>
                      <c:pt idx="597">
                        <c:v>751.5</c:v>
                      </c:pt>
                      <c:pt idx="598">
                        <c:v>754.3</c:v>
                      </c:pt>
                      <c:pt idx="599">
                        <c:v>758.9</c:v>
                      </c:pt>
                      <c:pt idx="600">
                        <c:v>766</c:v>
                      </c:pt>
                      <c:pt idx="601">
                        <c:v>773.3</c:v>
                      </c:pt>
                      <c:pt idx="602">
                        <c:v>778.4</c:v>
                      </c:pt>
                      <c:pt idx="603">
                        <c:v>783.2</c:v>
                      </c:pt>
                      <c:pt idx="604">
                        <c:v>788.2</c:v>
                      </c:pt>
                      <c:pt idx="605">
                        <c:v>791.1</c:v>
                      </c:pt>
                      <c:pt idx="606">
                        <c:v>793.6</c:v>
                      </c:pt>
                      <c:pt idx="607">
                        <c:v>796.6</c:v>
                      </c:pt>
                      <c:pt idx="608">
                        <c:v>801</c:v>
                      </c:pt>
                      <c:pt idx="609">
                        <c:v>803</c:v>
                      </c:pt>
                      <c:pt idx="610">
                        <c:v>806</c:v>
                      </c:pt>
                      <c:pt idx="611">
                        <c:v>809</c:v>
                      </c:pt>
                      <c:pt idx="612">
                        <c:v>813</c:v>
                      </c:pt>
                      <c:pt idx="613">
                        <c:v>818</c:v>
                      </c:pt>
                      <c:pt idx="614">
                        <c:v>820</c:v>
                      </c:pt>
                      <c:pt idx="615">
                        <c:v>823</c:v>
                      </c:pt>
                      <c:pt idx="616">
                        <c:v>830</c:v>
                      </c:pt>
                      <c:pt idx="617">
                        <c:v>834</c:v>
                      </c:pt>
                      <c:pt idx="618">
                        <c:v>838</c:v>
                      </c:pt>
                      <c:pt idx="619">
                        <c:v>840</c:v>
                      </c:pt>
                      <c:pt idx="620">
                        <c:v>841</c:v>
                      </c:pt>
                      <c:pt idx="621">
                        <c:v>847</c:v>
                      </c:pt>
                      <c:pt idx="622">
                        <c:v>851</c:v>
                      </c:pt>
                      <c:pt idx="623">
                        <c:v>854</c:v>
                      </c:pt>
                      <c:pt idx="624">
                        <c:v>859</c:v>
                      </c:pt>
                      <c:pt idx="625">
                        <c:v>863</c:v>
                      </c:pt>
                      <c:pt idx="626">
                        <c:v>866</c:v>
                      </c:pt>
                      <c:pt idx="627">
                        <c:v>872</c:v>
                      </c:pt>
                      <c:pt idx="628">
                        <c:v>875</c:v>
                      </c:pt>
                      <c:pt idx="629">
                        <c:v>879</c:v>
                      </c:pt>
                      <c:pt idx="630">
                        <c:v>882</c:v>
                      </c:pt>
                      <c:pt idx="631">
                        <c:v>886</c:v>
                      </c:pt>
                      <c:pt idx="632">
                        <c:v>890</c:v>
                      </c:pt>
                      <c:pt idx="633">
                        <c:v>894</c:v>
                      </c:pt>
                      <c:pt idx="634">
                        <c:v>899</c:v>
                      </c:pt>
                      <c:pt idx="635">
                        <c:v>901</c:v>
                      </c:pt>
                      <c:pt idx="636">
                        <c:v>906</c:v>
                      </c:pt>
                      <c:pt idx="637">
                        <c:v>910</c:v>
                      </c:pt>
                      <c:pt idx="638">
                        <c:v>915</c:v>
                      </c:pt>
                      <c:pt idx="639">
                        <c:v>918</c:v>
                      </c:pt>
                      <c:pt idx="640">
                        <c:v>925</c:v>
                      </c:pt>
                      <c:pt idx="641">
                        <c:v>927</c:v>
                      </c:pt>
                      <c:pt idx="642">
                        <c:v>931</c:v>
                      </c:pt>
                      <c:pt idx="643">
                        <c:v>935</c:v>
                      </c:pt>
                      <c:pt idx="644">
                        <c:v>936</c:v>
                      </c:pt>
                      <c:pt idx="645">
                        <c:v>939</c:v>
                      </c:pt>
                      <c:pt idx="646">
                        <c:v>945</c:v>
                      </c:pt>
                      <c:pt idx="647">
                        <c:v>947</c:v>
                      </c:pt>
                      <c:pt idx="648">
                        <c:v>952</c:v>
                      </c:pt>
                      <c:pt idx="649">
                        <c:v>957</c:v>
                      </c:pt>
                      <c:pt idx="650">
                        <c:v>959</c:v>
                      </c:pt>
                      <c:pt idx="651">
                        <c:v>961</c:v>
                      </c:pt>
                      <c:pt idx="652">
                        <c:v>965</c:v>
                      </c:pt>
                      <c:pt idx="653">
                        <c:v>966</c:v>
                      </c:pt>
                      <c:pt idx="654">
                        <c:v>968</c:v>
                      </c:pt>
                      <c:pt idx="655">
                        <c:v>974</c:v>
                      </c:pt>
                      <c:pt idx="656">
                        <c:v>980</c:v>
                      </c:pt>
                      <c:pt idx="657">
                        <c:v>981</c:v>
                      </c:pt>
                      <c:pt idx="658">
                        <c:v>982</c:v>
                      </c:pt>
                      <c:pt idx="659">
                        <c:v>986</c:v>
                      </c:pt>
                      <c:pt idx="660">
                        <c:v>991</c:v>
                      </c:pt>
                      <c:pt idx="661">
                        <c:v>994</c:v>
                      </c:pt>
                      <c:pt idx="662">
                        <c:v>997</c:v>
                      </c:pt>
                      <c:pt idx="663">
                        <c:v>999</c:v>
                      </c:pt>
                      <c:pt idx="664">
                        <c:v>1004</c:v>
                      </c:pt>
                      <c:pt idx="665">
                        <c:v>1009</c:v>
                      </c:pt>
                      <c:pt idx="666">
                        <c:v>1015</c:v>
                      </c:pt>
                      <c:pt idx="667">
                        <c:v>1018</c:v>
                      </c:pt>
                      <c:pt idx="668">
                        <c:v>1021</c:v>
                      </c:pt>
                      <c:pt idx="669">
                        <c:v>1024</c:v>
                      </c:pt>
                      <c:pt idx="670">
                        <c:v>1026</c:v>
                      </c:pt>
                      <c:pt idx="671">
                        <c:v>1030</c:v>
                      </c:pt>
                      <c:pt idx="672">
                        <c:v>1030</c:v>
                      </c:pt>
                      <c:pt idx="673">
                        <c:v>1032</c:v>
                      </c:pt>
                      <c:pt idx="674">
                        <c:v>1038</c:v>
                      </c:pt>
                      <c:pt idx="675">
                        <c:v>1041</c:v>
                      </c:pt>
                      <c:pt idx="676">
                        <c:v>1042</c:v>
                      </c:pt>
                      <c:pt idx="677">
                        <c:v>1045</c:v>
                      </c:pt>
                      <c:pt idx="678">
                        <c:v>1048</c:v>
                      </c:pt>
                      <c:pt idx="679">
                        <c:v>1052</c:v>
                      </c:pt>
                      <c:pt idx="680">
                        <c:v>1055</c:v>
                      </c:pt>
                      <c:pt idx="681">
                        <c:v>1059</c:v>
                      </c:pt>
                      <c:pt idx="682">
                        <c:v>1061</c:v>
                      </c:pt>
                      <c:pt idx="683">
                        <c:v>1064</c:v>
                      </c:pt>
                      <c:pt idx="684">
                        <c:v>1068</c:v>
                      </c:pt>
                      <c:pt idx="685">
                        <c:v>1073</c:v>
                      </c:pt>
                      <c:pt idx="686">
                        <c:v>1075</c:v>
                      </c:pt>
                      <c:pt idx="687">
                        <c:v>1076</c:v>
                      </c:pt>
                      <c:pt idx="688">
                        <c:v>1081</c:v>
                      </c:pt>
                      <c:pt idx="689">
                        <c:v>1084</c:v>
                      </c:pt>
                      <c:pt idx="690">
                        <c:v>1088</c:v>
                      </c:pt>
                      <c:pt idx="691">
                        <c:v>1092</c:v>
                      </c:pt>
                      <c:pt idx="692">
                        <c:v>1093</c:v>
                      </c:pt>
                      <c:pt idx="693">
                        <c:v>1097</c:v>
                      </c:pt>
                      <c:pt idx="694">
                        <c:v>1098</c:v>
                      </c:pt>
                      <c:pt idx="695">
                        <c:v>1102</c:v>
                      </c:pt>
                      <c:pt idx="696">
                        <c:v>1104</c:v>
                      </c:pt>
                      <c:pt idx="697">
                        <c:v>1106</c:v>
                      </c:pt>
                      <c:pt idx="698">
                        <c:v>1108</c:v>
                      </c:pt>
                      <c:pt idx="699">
                        <c:v>1115</c:v>
                      </c:pt>
                      <c:pt idx="700">
                        <c:v>1118</c:v>
                      </c:pt>
                      <c:pt idx="701">
                        <c:v>1118</c:v>
                      </c:pt>
                      <c:pt idx="702">
                        <c:v>1119</c:v>
                      </c:pt>
                      <c:pt idx="703">
                        <c:v>1122</c:v>
                      </c:pt>
                      <c:pt idx="704">
                        <c:v>1124</c:v>
                      </c:pt>
                      <c:pt idx="705">
                        <c:v>1128</c:v>
                      </c:pt>
                      <c:pt idx="706">
                        <c:v>1134</c:v>
                      </c:pt>
                      <c:pt idx="707">
                        <c:v>1138</c:v>
                      </c:pt>
                      <c:pt idx="708">
                        <c:v>1140</c:v>
                      </c:pt>
                      <c:pt idx="709">
                        <c:v>1141</c:v>
                      </c:pt>
                      <c:pt idx="710">
                        <c:v>1144</c:v>
                      </c:pt>
                      <c:pt idx="711">
                        <c:v>1146</c:v>
                      </c:pt>
                      <c:pt idx="712">
                        <c:v>1150</c:v>
                      </c:pt>
                      <c:pt idx="713">
                        <c:v>1151</c:v>
                      </c:pt>
                      <c:pt idx="714">
                        <c:v>1153</c:v>
                      </c:pt>
                      <c:pt idx="715">
                        <c:v>1155</c:v>
                      </c:pt>
                      <c:pt idx="716">
                        <c:v>1159</c:v>
                      </c:pt>
                      <c:pt idx="717">
                        <c:v>1161</c:v>
                      </c:pt>
                      <c:pt idx="718">
                        <c:v>1164</c:v>
                      </c:pt>
                      <c:pt idx="719">
                        <c:v>1168</c:v>
                      </c:pt>
                      <c:pt idx="720">
                        <c:v>1167</c:v>
                      </c:pt>
                      <c:pt idx="721">
                        <c:v>1165</c:v>
                      </c:pt>
                      <c:pt idx="722">
                        <c:v>1170</c:v>
                      </c:pt>
                      <c:pt idx="723">
                        <c:v>1171</c:v>
                      </c:pt>
                      <c:pt idx="724">
                        <c:v>1173</c:v>
                      </c:pt>
                      <c:pt idx="725">
                        <c:v>1175</c:v>
                      </c:pt>
                      <c:pt idx="726">
                        <c:v>1177</c:v>
                      </c:pt>
                      <c:pt idx="727">
                        <c:v>1178</c:v>
                      </c:pt>
                      <c:pt idx="728">
                        <c:v>1176</c:v>
                      </c:pt>
                      <c:pt idx="729">
                        <c:v>1179</c:v>
                      </c:pt>
                      <c:pt idx="730">
                        <c:v>1181</c:v>
                      </c:pt>
                      <c:pt idx="731">
                        <c:v>1182</c:v>
                      </c:pt>
                      <c:pt idx="732">
                        <c:v>1184</c:v>
                      </c:pt>
                      <c:pt idx="733">
                        <c:v>1185</c:v>
                      </c:pt>
                      <c:pt idx="734">
                        <c:v>1184</c:v>
                      </c:pt>
                      <c:pt idx="735">
                        <c:v>1183</c:v>
                      </c:pt>
                      <c:pt idx="736">
                        <c:v>1183</c:v>
                      </c:pt>
                      <c:pt idx="737">
                        <c:v>1181</c:v>
                      </c:pt>
                      <c:pt idx="738">
                        <c:v>1179</c:v>
                      </c:pt>
                      <c:pt idx="739">
                        <c:v>1179</c:v>
                      </c:pt>
                      <c:pt idx="740">
                        <c:v>1178</c:v>
                      </c:pt>
                      <c:pt idx="741">
                        <c:v>1179</c:v>
                      </c:pt>
                      <c:pt idx="742">
                        <c:v>1185</c:v>
                      </c:pt>
                      <c:pt idx="743">
                        <c:v>1186</c:v>
                      </c:pt>
                      <c:pt idx="744">
                        <c:v>1184</c:v>
                      </c:pt>
                      <c:pt idx="745">
                        <c:v>1183</c:v>
                      </c:pt>
                      <c:pt idx="746">
                        <c:v>1184</c:v>
                      </c:pt>
                      <c:pt idx="747">
                        <c:v>1183</c:v>
                      </c:pt>
                      <c:pt idx="748">
                        <c:v>1180</c:v>
                      </c:pt>
                      <c:pt idx="749">
                        <c:v>1182</c:v>
                      </c:pt>
                      <c:pt idx="750">
                        <c:v>1185</c:v>
                      </c:pt>
                      <c:pt idx="751">
                        <c:v>1186</c:v>
                      </c:pt>
                      <c:pt idx="752">
                        <c:v>1188</c:v>
                      </c:pt>
                      <c:pt idx="753">
                        <c:v>1188</c:v>
                      </c:pt>
                      <c:pt idx="754">
                        <c:v>1191</c:v>
                      </c:pt>
                      <c:pt idx="755">
                        <c:v>1192</c:v>
                      </c:pt>
                      <c:pt idx="756">
                        <c:v>1193</c:v>
                      </c:pt>
                      <c:pt idx="757">
                        <c:v>1194</c:v>
                      </c:pt>
                      <c:pt idx="758">
                        <c:v>1194</c:v>
                      </c:pt>
                      <c:pt idx="759">
                        <c:v>1192</c:v>
                      </c:pt>
                      <c:pt idx="760">
                        <c:v>1190</c:v>
                      </c:pt>
                      <c:pt idx="761">
                        <c:v>1189</c:v>
                      </c:pt>
                      <c:pt idx="762">
                        <c:v>1190</c:v>
                      </c:pt>
                      <c:pt idx="763">
                        <c:v>1190</c:v>
                      </c:pt>
                      <c:pt idx="764">
                        <c:v>1189</c:v>
                      </c:pt>
                      <c:pt idx="765">
                        <c:v>1190</c:v>
                      </c:pt>
                      <c:pt idx="766">
                        <c:v>1185</c:v>
                      </c:pt>
                      <c:pt idx="767">
                        <c:v>1183</c:v>
                      </c:pt>
                      <c:pt idx="768">
                        <c:v>1184</c:v>
                      </c:pt>
                      <c:pt idx="769">
                        <c:v>1185</c:v>
                      </c:pt>
                      <c:pt idx="770">
                        <c:v>1183</c:v>
                      </c:pt>
                      <c:pt idx="771">
                        <c:v>1183</c:v>
                      </c:pt>
                      <c:pt idx="772">
                        <c:v>1182</c:v>
                      </c:pt>
                      <c:pt idx="773">
                        <c:v>1182</c:v>
                      </c:pt>
                      <c:pt idx="774">
                        <c:v>1181</c:v>
                      </c:pt>
                      <c:pt idx="775">
                        <c:v>1177</c:v>
                      </c:pt>
                      <c:pt idx="776">
                        <c:v>1176</c:v>
                      </c:pt>
                      <c:pt idx="777">
                        <c:v>1178</c:v>
                      </c:pt>
                      <c:pt idx="778">
                        <c:v>1178</c:v>
                      </c:pt>
                      <c:pt idx="779">
                        <c:v>1177</c:v>
                      </c:pt>
                      <c:pt idx="780">
                        <c:v>1177</c:v>
                      </c:pt>
                      <c:pt idx="781">
                        <c:v>1178</c:v>
                      </c:pt>
                      <c:pt idx="782">
                        <c:v>1178</c:v>
                      </c:pt>
                      <c:pt idx="783">
                        <c:v>1175</c:v>
                      </c:pt>
                      <c:pt idx="784">
                        <c:v>1172</c:v>
                      </c:pt>
                      <c:pt idx="785">
                        <c:v>1171</c:v>
                      </c:pt>
                      <c:pt idx="786">
                        <c:v>1167</c:v>
                      </c:pt>
                      <c:pt idx="787">
                        <c:v>1165</c:v>
                      </c:pt>
                      <c:pt idx="788">
                        <c:v>1161</c:v>
                      </c:pt>
                      <c:pt idx="789">
                        <c:v>1154</c:v>
                      </c:pt>
                      <c:pt idx="790">
                        <c:v>1152</c:v>
                      </c:pt>
                      <c:pt idx="791">
                        <c:v>1151</c:v>
                      </c:pt>
                      <c:pt idx="792">
                        <c:v>1151</c:v>
                      </c:pt>
                      <c:pt idx="793">
                        <c:v>1154</c:v>
                      </c:pt>
                      <c:pt idx="794">
                        <c:v>1150</c:v>
                      </c:pt>
                      <c:pt idx="795">
                        <c:v>1149</c:v>
                      </c:pt>
                      <c:pt idx="796">
                        <c:v>1149</c:v>
                      </c:pt>
                      <c:pt idx="797">
                        <c:v>1145</c:v>
                      </c:pt>
                      <c:pt idx="798">
                        <c:v>1141</c:v>
                      </c:pt>
                      <c:pt idx="799">
                        <c:v>1138</c:v>
                      </c:pt>
                      <c:pt idx="800">
                        <c:v>1133</c:v>
                      </c:pt>
                      <c:pt idx="801">
                        <c:v>1130</c:v>
                      </c:pt>
                      <c:pt idx="802">
                        <c:v>1127</c:v>
                      </c:pt>
                      <c:pt idx="803">
                        <c:v>1123</c:v>
                      </c:pt>
                      <c:pt idx="804">
                        <c:v>1118</c:v>
                      </c:pt>
                      <c:pt idx="805">
                        <c:v>1113</c:v>
                      </c:pt>
                      <c:pt idx="806">
                        <c:v>1111</c:v>
                      </c:pt>
                      <c:pt idx="807">
                        <c:v>1109</c:v>
                      </c:pt>
                      <c:pt idx="808">
                        <c:v>1106</c:v>
                      </c:pt>
                      <c:pt idx="809">
                        <c:v>1106</c:v>
                      </c:pt>
                      <c:pt idx="810">
                        <c:v>1105</c:v>
                      </c:pt>
                      <c:pt idx="811">
                        <c:v>1101</c:v>
                      </c:pt>
                      <c:pt idx="812">
                        <c:v>1098</c:v>
                      </c:pt>
                      <c:pt idx="813">
                        <c:v>1095</c:v>
                      </c:pt>
                      <c:pt idx="814">
                        <c:v>1092</c:v>
                      </c:pt>
                      <c:pt idx="815">
                        <c:v>1089</c:v>
                      </c:pt>
                      <c:pt idx="816">
                        <c:v>1088</c:v>
                      </c:pt>
                      <c:pt idx="817">
                        <c:v>1086</c:v>
                      </c:pt>
                      <c:pt idx="818">
                        <c:v>1082</c:v>
                      </c:pt>
                      <c:pt idx="819">
                        <c:v>1078</c:v>
                      </c:pt>
                      <c:pt idx="820">
                        <c:v>1073</c:v>
                      </c:pt>
                      <c:pt idx="821">
                        <c:v>1071</c:v>
                      </c:pt>
                      <c:pt idx="822">
                        <c:v>1068</c:v>
                      </c:pt>
                      <c:pt idx="823">
                        <c:v>1064</c:v>
                      </c:pt>
                      <c:pt idx="824">
                        <c:v>1061</c:v>
                      </c:pt>
                      <c:pt idx="825">
                        <c:v>1059</c:v>
                      </c:pt>
                      <c:pt idx="826">
                        <c:v>1056</c:v>
                      </c:pt>
                      <c:pt idx="827">
                        <c:v>1052</c:v>
                      </c:pt>
                      <c:pt idx="828">
                        <c:v>1049</c:v>
                      </c:pt>
                      <c:pt idx="829">
                        <c:v>1043</c:v>
                      </c:pt>
                      <c:pt idx="830">
                        <c:v>1039</c:v>
                      </c:pt>
                      <c:pt idx="831">
                        <c:v>1036</c:v>
                      </c:pt>
                      <c:pt idx="832">
                        <c:v>1033</c:v>
                      </c:pt>
                      <c:pt idx="833">
                        <c:v>1029</c:v>
                      </c:pt>
                      <c:pt idx="834">
                        <c:v>1025</c:v>
                      </c:pt>
                      <c:pt idx="835">
                        <c:v>1020</c:v>
                      </c:pt>
                      <c:pt idx="836">
                        <c:v>1018</c:v>
                      </c:pt>
                      <c:pt idx="837">
                        <c:v>1015</c:v>
                      </c:pt>
                      <c:pt idx="838">
                        <c:v>1011</c:v>
                      </c:pt>
                      <c:pt idx="839">
                        <c:v>1008</c:v>
                      </c:pt>
                      <c:pt idx="840">
                        <c:v>1004</c:v>
                      </c:pt>
                      <c:pt idx="841">
                        <c:v>1000</c:v>
                      </c:pt>
                      <c:pt idx="842">
                        <c:v>995</c:v>
                      </c:pt>
                      <c:pt idx="843">
                        <c:v>992</c:v>
                      </c:pt>
                      <c:pt idx="844">
                        <c:v>989</c:v>
                      </c:pt>
                      <c:pt idx="845">
                        <c:v>985</c:v>
                      </c:pt>
                      <c:pt idx="846">
                        <c:v>981</c:v>
                      </c:pt>
                      <c:pt idx="847">
                        <c:v>976</c:v>
                      </c:pt>
                      <c:pt idx="848">
                        <c:v>971</c:v>
                      </c:pt>
                      <c:pt idx="849">
                        <c:v>968</c:v>
                      </c:pt>
                      <c:pt idx="850">
                        <c:v>965</c:v>
                      </c:pt>
                      <c:pt idx="851">
                        <c:v>963</c:v>
                      </c:pt>
                      <c:pt idx="852">
                        <c:v>960</c:v>
                      </c:pt>
                      <c:pt idx="853">
                        <c:v>958</c:v>
                      </c:pt>
                      <c:pt idx="854">
                        <c:v>951</c:v>
                      </c:pt>
                      <c:pt idx="855">
                        <c:v>947</c:v>
                      </c:pt>
                      <c:pt idx="856">
                        <c:v>944</c:v>
                      </c:pt>
                      <c:pt idx="857">
                        <c:v>941</c:v>
                      </c:pt>
                      <c:pt idx="858">
                        <c:v>936</c:v>
                      </c:pt>
                      <c:pt idx="859">
                        <c:v>931</c:v>
                      </c:pt>
                      <c:pt idx="860">
                        <c:v>926</c:v>
                      </c:pt>
                      <c:pt idx="861">
                        <c:v>923</c:v>
                      </c:pt>
                      <c:pt idx="862">
                        <c:v>919</c:v>
                      </c:pt>
                      <c:pt idx="863">
                        <c:v>915</c:v>
                      </c:pt>
                      <c:pt idx="864">
                        <c:v>910</c:v>
                      </c:pt>
                      <c:pt idx="865">
                        <c:v>904</c:v>
                      </c:pt>
                      <c:pt idx="866">
                        <c:v>901</c:v>
                      </c:pt>
                      <c:pt idx="867">
                        <c:v>898</c:v>
                      </c:pt>
                      <c:pt idx="868">
                        <c:v>893</c:v>
                      </c:pt>
                      <c:pt idx="869">
                        <c:v>889</c:v>
                      </c:pt>
                      <c:pt idx="870">
                        <c:v>885</c:v>
                      </c:pt>
                      <c:pt idx="871">
                        <c:v>880</c:v>
                      </c:pt>
                      <c:pt idx="872">
                        <c:v>877</c:v>
                      </c:pt>
                      <c:pt idx="873">
                        <c:v>872</c:v>
                      </c:pt>
                      <c:pt idx="874">
                        <c:v>868</c:v>
                      </c:pt>
                      <c:pt idx="875">
                        <c:v>864</c:v>
                      </c:pt>
                      <c:pt idx="876">
                        <c:v>860</c:v>
                      </c:pt>
                      <c:pt idx="877">
                        <c:v>858</c:v>
                      </c:pt>
                      <c:pt idx="878">
                        <c:v>855</c:v>
                      </c:pt>
                      <c:pt idx="879">
                        <c:v>851</c:v>
                      </c:pt>
                      <c:pt idx="880">
                        <c:v>847</c:v>
                      </c:pt>
                      <c:pt idx="881">
                        <c:v>842</c:v>
                      </c:pt>
                      <c:pt idx="882">
                        <c:v>837</c:v>
                      </c:pt>
                      <c:pt idx="883">
                        <c:v>832</c:v>
                      </c:pt>
                      <c:pt idx="884">
                        <c:v>828</c:v>
                      </c:pt>
                      <c:pt idx="885">
                        <c:v>825</c:v>
                      </c:pt>
                      <c:pt idx="886">
                        <c:v>820</c:v>
                      </c:pt>
                      <c:pt idx="887">
                        <c:v>816</c:v>
                      </c:pt>
                      <c:pt idx="888">
                        <c:v>811</c:v>
                      </c:pt>
                      <c:pt idx="889">
                        <c:v>807</c:v>
                      </c:pt>
                      <c:pt idx="890">
                        <c:v>802</c:v>
                      </c:pt>
                      <c:pt idx="891">
                        <c:v>797.7</c:v>
                      </c:pt>
                      <c:pt idx="892">
                        <c:v>793.4</c:v>
                      </c:pt>
                      <c:pt idx="893">
                        <c:v>790.1</c:v>
                      </c:pt>
                      <c:pt idx="894">
                        <c:v>786.5</c:v>
                      </c:pt>
                      <c:pt idx="895">
                        <c:v>781.1</c:v>
                      </c:pt>
                      <c:pt idx="896">
                        <c:v>777.3</c:v>
                      </c:pt>
                      <c:pt idx="897">
                        <c:v>774.9</c:v>
                      </c:pt>
                      <c:pt idx="898">
                        <c:v>770.3</c:v>
                      </c:pt>
                      <c:pt idx="899">
                        <c:v>765.4</c:v>
                      </c:pt>
                      <c:pt idx="900">
                        <c:v>761.8</c:v>
                      </c:pt>
                      <c:pt idx="901">
                        <c:v>757.7</c:v>
                      </c:pt>
                      <c:pt idx="902">
                        <c:v>754.2</c:v>
                      </c:pt>
                      <c:pt idx="903">
                        <c:v>749.9</c:v>
                      </c:pt>
                      <c:pt idx="904">
                        <c:v>745</c:v>
                      </c:pt>
                      <c:pt idx="905">
                        <c:v>736.3</c:v>
                      </c:pt>
                      <c:pt idx="906">
                        <c:v>735.5</c:v>
                      </c:pt>
                      <c:pt idx="907">
                        <c:v>732.3</c:v>
                      </c:pt>
                      <c:pt idx="908">
                        <c:v>726.8</c:v>
                      </c:pt>
                      <c:pt idx="909">
                        <c:v>721.2</c:v>
                      </c:pt>
                      <c:pt idx="910">
                        <c:v>719.4</c:v>
                      </c:pt>
                      <c:pt idx="911">
                        <c:v>714.2</c:v>
                      </c:pt>
                      <c:pt idx="912">
                        <c:v>712</c:v>
                      </c:pt>
                      <c:pt idx="913">
                        <c:v>706.4</c:v>
                      </c:pt>
                      <c:pt idx="914">
                        <c:v>697.2</c:v>
                      </c:pt>
                      <c:pt idx="915">
                        <c:v>694</c:v>
                      </c:pt>
                      <c:pt idx="916">
                        <c:v>691.2</c:v>
                      </c:pt>
                      <c:pt idx="917">
                        <c:v>687.5</c:v>
                      </c:pt>
                      <c:pt idx="918">
                        <c:v>685</c:v>
                      </c:pt>
                      <c:pt idx="919">
                        <c:v>679.1</c:v>
                      </c:pt>
                      <c:pt idx="920">
                        <c:v>671.4</c:v>
                      </c:pt>
                      <c:pt idx="921">
                        <c:v>667.7</c:v>
                      </c:pt>
                      <c:pt idx="922">
                        <c:v>661</c:v>
                      </c:pt>
                      <c:pt idx="923">
                        <c:v>656.6</c:v>
                      </c:pt>
                      <c:pt idx="924">
                        <c:v>655.1</c:v>
                      </c:pt>
                      <c:pt idx="925">
                        <c:v>651.6</c:v>
                      </c:pt>
                      <c:pt idx="926">
                        <c:v>647.79999999999995</c:v>
                      </c:pt>
                      <c:pt idx="927">
                        <c:v>645.6</c:v>
                      </c:pt>
                      <c:pt idx="928">
                        <c:v>642.4</c:v>
                      </c:pt>
                      <c:pt idx="929">
                        <c:v>638.9</c:v>
                      </c:pt>
                      <c:pt idx="930">
                        <c:v>635.20000000000005</c:v>
                      </c:pt>
                      <c:pt idx="931">
                        <c:v>631.5</c:v>
                      </c:pt>
                      <c:pt idx="932">
                        <c:v>626.1</c:v>
                      </c:pt>
                      <c:pt idx="933">
                        <c:v>621.5</c:v>
                      </c:pt>
                      <c:pt idx="934">
                        <c:v>618.20000000000005</c:v>
                      </c:pt>
                      <c:pt idx="935">
                        <c:v>615.4</c:v>
                      </c:pt>
                      <c:pt idx="936">
                        <c:v>610.29999999999995</c:v>
                      </c:pt>
                      <c:pt idx="937">
                        <c:v>604.70000000000005</c:v>
                      </c:pt>
                      <c:pt idx="938">
                        <c:v>599</c:v>
                      </c:pt>
                      <c:pt idx="939">
                        <c:v>594.9</c:v>
                      </c:pt>
                      <c:pt idx="940">
                        <c:v>591.5</c:v>
                      </c:pt>
                      <c:pt idx="941">
                        <c:v>586.29999999999995</c:v>
                      </c:pt>
                      <c:pt idx="942">
                        <c:v>583.1</c:v>
                      </c:pt>
                      <c:pt idx="943">
                        <c:v>581.79999999999995</c:v>
                      </c:pt>
                      <c:pt idx="944">
                        <c:v>578.9</c:v>
                      </c:pt>
                      <c:pt idx="945">
                        <c:v>575.1</c:v>
                      </c:pt>
                      <c:pt idx="946">
                        <c:v>572.5</c:v>
                      </c:pt>
                      <c:pt idx="947">
                        <c:v>568.29999999999995</c:v>
                      </c:pt>
                      <c:pt idx="948">
                        <c:v>563.79999999999995</c:v>
                      </c:pt>
                      <c:pt idx="949">
                        <c:v>559.29999999999995</c:v>
                      </c:pt>
                      <c:pt idx="950">
                        <c:v>554.29999999999995</c:v>
                      </c:pt>
                      <c:pt idx="951">
                        <c:v>550.5</c:v>
                      </c:pt>
                      <c:pt idx="952">
                        <c:v>547.29999999999995</c:v>
                      </c:pt>
                      <c:pt idx="953">
                        <c:v>542.5</c:v>
                      </c:pt>
                      <c:pt idx="954">
                        <c:v>538.20000000000005</c:v>
                      </c:pt>
                      <c:pt idx="955">
                        <c:v>535.20000000000005</c:v>
                      </c:pt>
                      <c:pt idx="956">
                        <c:v>530.1</c:v>
                      </c:pt>
                      <c:pt idx="957">
                        <c:v>525.1</c:v>
                      </c:pt>
                      <c:pt idx="958">
                        <c:v>521</c:v>
                      </c:pt>
                      <c:pt idx="959">
                        <c:v>515.5</c:v>
                      </c:pt>
                      <c:pt idx="960">
                        <c:v>513.4</c:v>
                      </c:pt>
                      <c:pt idx="961">
                        <c:v>510.3</c:v>
                      </c:pt>
                      <c:pt idx="962">
                        <c:v>506.5</c:v>
                      </c:pt>
                      <c:pt idx="963">
                        <c:v>502.5</c:v>
                      </c:pt>
                      <c:pt idx="964">
                        <c:v>499.1</c:v>
                      </c:pt>
                      <c:pt idx="965">
                        <c:v>495.2</c:v>
                      </c:pt>
                      <c:pt idx="966">
                        <c:v>490.9</c:v>
                      </c:pt>
                      <c:pt idx="967">
                        <c:v>487.9</c:v>
                      </c:pt>
                      <c:pt idx="968">
                        <c:v>483.9</c:v>
                      </c:pt>
                      <c:pt idx="969">
                        <c:v>481</c:v>
                      </c:pt>
                      <c:pt idx="970">
                        <c:v>477.4</c:v>
                      </c:pt>
                      <c:pt idx="971">
                        <c:v>473.7</c:v>
                      </c:pt>
                      <c:pt idx="972">
                        <c:v>468.8</c:v>
                      </c:pt>
                      <c:pt idx="973">
                        <c:v>464.4</c:v>
                      </c:pt>
                      <c:pt idx="974">
                        <c:v>460.1</c:v>
                      </c:pt>
                      <c:pt idx="975">
                        <c:v>454.7</c:v>
                      </c:pt>
                      <c:pt idx="976">
                        <c:v>450.6</c:v>
                      </c:pt>
                      <c:pt idx="977">
                        <c:v>447.3</c:v>
                      </c:pt>
                      <c:pt idx="978">
                        <c:v>444.1</c:v>
                      </c:pt>
                      <c:pt idx="979">
                        <c:v>440.1</c:v>
                      </c:pt>
                      <c:pt idx="980">
                        <c:v>435.9</c:v>
                      </c:pt>
                      <c:pt idx="981">
                        <c:v>430.3</c:v>
                      </c:pt>
                      <c:pt idx="982">
                        <c:v>425.8</c:v>
                      </c:pt>
                      <c:pt idx="983">
                        <c:v>422</c:v>
                      </c:pt>
                      <c:pt idx="984">
                        <c:v>417.8</c:v>
                      </c:pt>
                      <c:pt idx="985">
                        <c:v>415</c:v>
                      </c:pt>
                      <c:pt idx="986">
                        <c:v>410</c:v>
                      </c:pt>
                      <c:pt idx="987">
                        <c:v>406.5</c:v>
                      </c:pt>
                      <c:pt idx="988">
                        <c:v>404</c:v>
                      </c:pt>
                      <c:pt idx="989">
                        <c:v>399.3</c:v>
                      </c:pt>
                      <c:pt idx="990">
                        <c:v>394.2</c:v>
                      </c:pt>
                      <c:pt idx="991">
                        <c:v>391.3</c:v>
                      </c:pt>
                      <c:pt idx="992">
                        <c:v>388.1</c:v>
                      </c:pt>
                      <c:pt idx="993">
                        <c:v>383.1</c:v>
                      </c:pt>
                      <c:pt idx="994">
                        <c:v>378.8</c:v>
                      </c:pt>
                      <c:pt idx="995">
                        <c:v>373.4</c:v>
                      </c:pt>
                      <c:pt idx="996">
                        <c:v>369.8</c:v>
                      </c:pt>
                      <c:pt idx="997">
                        <c:v>367.9</c:v>
                      </c:pt>
                      <c:pt idx="998">
                        <c:v>365.2</c:v>
                      </c:pt>
                      <c:pt idx="999">
                        <c:v>362.8</c:v>
                      </c:pt>
                      <c:pt idx="1000">
                        <c:v>358.7</c:v>
                      </c:pt>
                      <c:pt idx="1001">
                        <c:v>353.7</c:v>
                      </c:pt>
                      <c:pt idx="1002">
                        <c:v>349.9</c:v>
                      </c:pt>
                      <c:pt idx="1003">
                        <c:v>347</c:v>
                      </c:pt>
                      <c:pt idx="1004">
                        <c:v>343.1</c:v>
                      </c:pt>
                      <c:pt idx="1005">
                        <c:v>338.6</c:v>
                      </c:pt>
                      <c:pt idx="1006">
                        <c:v>335.2</c:v>
                      </c:pt>
                      <c:pt idx="1007">
                        <c:v>332.2</c:v>
                      </c:pt>
                      <c:pt idx="1008">
                        <c:v>327.9</c:v>
                      </c:pt>
                      <c:pt idx="1009">
                        <c:v>323.7</c:v>
                      </c:pt>
                      <c:pt idx="1010">
                        <c:v>319.60000000000002</c:v>
                      </c:pt>
                      <c:pt idx="1011">
                        <c:v>317.8</c:v>
                      </c:pt>
                      <c:pt idx="1012">
                        <c:v>314.8</c:v>
                      </c:pt>
                      <c:pt idx="1013">
                        <c:v>310.3</c:v>
                      </c:pt>
                      <c:pt idx="1014">
                        <c:v>307</c:v>
                      </c:pt>
                      <c:pt idx="1015">
                        <c:v>303.89999999999998</c:v>
                      </c:pt>
                      <c:pt idx="1016">
                        <c:v>300.10000000000002</c:v>
                      </c:pt>
                      <c:pt idx="1017">
                        <c:v>295.89999999999998</c:v>
                      </c:pt>
                      <c:pt idx="1018">
                        <c:v>292</c:v>
                      </c:pt>
                      <c:pt idx="1019">
                        <c:v>289.60000000000002</c:v>
                      </c:pt>
                      <c:pt idx="1020">
                        <c:v>285.2</c:v>
                      </c:pt>
                      <c:pt idx="1021">
                        <c:v>281.89999999999998</c:v>
                      </c:pt>
                      <c:pt idx="1022">
                        <c:v>277.7</c:v>
                      </c:pt>
                      <c:pt idx="1023">
                        <c:v>273.7</c:v>
                      </c:pt>
                      <c:pt idx="1024">
                        <c:v>270.8</c:v>
                      </c:pt>
                      <c:pt idx="1025">
                        <c:v>267.8</c:v>
                      </c:pt>
                      <c:pt idx="1026">
                        <c:v>265.89999999999998</c:v>
                      </c:pt>
                      <c:pt idx="1027">
                        <c:v>262</c:v>
                      </c:pt>
                      <c:pt idx="1028">
                        <c:v>258.2</c:v>
                      </c:pt>
                      <c:pt idx="1029">
                        <c:v>254.3</c:v>
                      </c:pt>
                      <c:pt idx="1030">
                        <c:v>251.8</c:v>
                      </c:pt>
                      <c:pt idx="1031">
                        <c:v>247.7</c:v>
                      </c:pt>
                      <c:pt idx="1032">
                        <c:v>244.8</c:v>
                      </c:pt>
                      <c:pt idx="1033">
                        <c:v>241</c:v>
                      </c:pt>
                      <c:pt idx="1034">
                        <c:v>237.4</c:v>
                      </c:pt>
                      <c:pt idx="1035">
                        <c:v>233.2</c:v>
                      </c:pt>
                      <c:pt idx="1036">
                        <c:v>230</c:v>
                      </c:pt>
                      <c:pt idx="1037">
                        <c:v>222.8</c:v>
                      </c:pt>
                      <c:pt idx="1038">
                        <c:v>224</c:v>
                      </c:pt>
                      <c:pt idx="1039">
                        <c:v>220.6</c:v>
                      </c:pt>
                      <c:pt idx="1040">
                        <c:v>216.7</c:v>
                      </c:pt>
                      <c:pt idx="1041">
                        <c:v>203.2</c:v>
                      </c:pt>
                      <c:pt idx="1042">
                        <c:v>208.2</c:v>
                      </c:pt>
                      <c:pt idx="1043">
                        <c:v>204.7</c:v>
                      </c:pt>
                      <c:pt idx="1044">
                        <c:v>199</c:v>
                      </c:pt>
                      <c:pt idx="1045">
                        <c:v>192.9</c:v>
                      </c:pt>
                      <c:pt idx="1046">
                        <c:v>191</c:v>
                      </c:pt>
                      <c:pt idx="1047">
                        <c:v>185.3</c:v>
                      </c:pt>
                      <c:pt idx="1048">
                        <c:v>185.3</c:v>
                      </c:pt>
                      <c:pt idx="1049">
                        <c:v>177.6</c:v>
                      </c:pt>
                      <c:pt idx="1050">
                        <c:v>176.4</c:v>
                      </c:pt>
                      <c:pt idx="1051">
                        <c:v>171.4</c:v>
                      </c:pt>
                      <c:pt idx="1052">
                        <c:v>167.6</c:v>
                      </c:pt>
                      <c:pt idx="1053">
                        <c:v>163</c:v>
                      </c:pt>
                      <c:pt idx="1054">
                        <c:v>160.30000000000001</c:v>
                      </c:pt>
                      <c:pt idx="1055">
                        <c:v>161</c:v>
                      </c:pt>
                      <c:pt idx="1056">
                        <c:v>159.1</c:v>
                      </c:pt>
                      <c:pt idx="1057">
                        <c:v>154.9</c:v>
                      </c:pt>
                      <c:pt idx="1058">
                        <c:v>150.1</c:v>
                      </c:pt>
                      <c:pt idx="1059">
                        <c:v>144.19999999999999</c:v>
                      </c:pt>
                      <c:pt idx="1060">
                        <c:v>131.69999999999999</c:v>
                      </c:pt>
                      <c:pt idx="1061">
                        <c:v>130.69999999999999</c:v>
                      </c:pt>
                      <c:pt idx="1062">
                        <c:v>126.1</c:v>
                      </c:pt>
                      <c:pt idx="1063">
                        <c:v>125.1</c:v>
                      </c:pt>
                      <c:pt idx="1064">
                        <c:v>121.1</c:v>
                      </c:pt>
                      <c:pt idx="1065">
                        <c:v>119.5</c:v>
                      </c:pt>
                      <c:pt idx="1066">
                        <c:v>116.8</c:v>
                      </c:pt>
                      <c:pt idx="1067">
                        <c:v>116.1</c:v>
                      </c:pt>
                      <c:pt idx="1068">
                        <c:v>115</c:v>
                      </c:pt>
                      <c:pt idx="1069">
                        <c:v>113</c:v>
                      </c:pt>
                      <c:pt idx="1070">
                        <c:v>109.5</c:v>
                      </c:pt>
                      <c:pt idx="1071">
                        <c:v>106</c:v>
                      </c:pt>
                      <c:pt idx="1072">
                        <c:v>100.7</c:v>
                      </c:pt>
                      <c:pt idx="1073">
                        <c:v>99.4</c:v>
                      </c:pt>
                      <c:pt idx="1074">
                        <c:v>96</c:v>
                      </c:pt>
                      <c:pt idx="1075">
                        <c:v>93.1</c:v>
                      </c:pt>
                      <c:pt idx="1076">
                        <c:v>90.8</c:v>
                      </c:pt>
                      <c:pt idx="1077">
                        <c:v>88.4</c:v>
                      </c:pt>
                      <c:pt idx="1078">
                        <c:v>84.8</c:v>
                      </c:pt>
                      <c:pt idx="1079">
                        <c:v>83.2</c:v>
                      </c:pt>
                      <c:pt idx="1080">
                        <c:v>81.400000000000006</c:v>
                      </c:pt>
                      <c:pt idx="1081">
                        <c:v>77.930000000000007</c:v>
                      </c:pt>
                      <c:pt idx="1082">
                        <c:v>73.83</c:v>
                      </c:pt>
                      <c:pt idx="1083">
                        <c:v>69.03</c:v>
                      </c:pt>
                      <c:pt idx="1084">
                        <c:v>63.28</c:v>
                      </c:pt>
                      <c:pt idx="1085">
                        <c:v>53.83</c:v>
                      </c:pt>
                      <c:pt idx="1086">
                        <c:v>46.45</c:v>
                      </c:pt>
                      <c:pt idx="1087">
                        <c:v>39.44</c:v>
                      </c:pt>
                      <c:pt idx="1088">
                        <c:v>35.159999999999997</c:v>
                      </c:pt>
                      <c:pt idx="1089">
                        <c:v>31.36</c:v>
                      </c:pt>
                      <c:pt idx="1090">
                        <c:v>32.01</c:v>
                      </c:pt>
                      <c:pt idx="1091">
                        <c:v>29.08</c:v>
                      </c:pt>
                      <c:pt idx="1092">
                        <c:v>28.86</c:v>
                      </c:pt>
                      <c:pt idx="1093">
                        <c:v>27.64</c:v>
                      </c:pt>
                      <c:pt idx="1094">
                        <c:v>27.51</c:v>
                      </c:pt>
                      <c:pt idx="1095">
                        <c:v>26.92</c:v>
                      </c:pt>
                      <c:pt idx="1096">
                        <c:v>25.95</c:v>
                      </c:pt>
                      <c:pt idx="1097">
                        <c:v>24.76</c:v>
                      </c:pt>
                      <c:pt idx="1098">
                        <c:v>23.67</c:v>
                      </c:pt>
                      <c:pt idx="1099">
                        <c:v>22.68</c:v>
                      </c:pt>
                      <c:pt idx="1100">
                        <c:v>21.59</c:v>
                      </c:pt>
                      <c:pt idx="1101">
                        <c:v>20.440000000000001</c:v>
                      </c:pt>
                      <c:pt idx="1102">
                        <c:v>19.18</c:v>
                      </c:pt>
                      <c:pt idx="1103">
                        <c:v>18.02</c:v>
                      </c:pt>
                      <c:pt idx="1104">
                        <c:v>16.79</c:v>
                      </c:pt>
                      <c:pt idx="1105">
                        <c:v>15.43</c:v>
                      </c:pt>
                      <c:pt idx="1106">
                        <c:v>14.27</c:v>
                      </c:pt>
                      <c:pt idx="1107">
                        <c:v>12.87</c:v>
                      </c:pt>
                      <c:pt idx="1108">
                        <c:v>11.8</c:v>
                      </c:pt>
                      <c:pt idx="1109">
                        <c:v>10.56</c:v>
                      </c:pt>
                      <c:pt idx="1110">
                        <c:v>9.3800000000000008</c:v>
                      </c:pt>
                      <c:pt idx="1111">
                        <c:v>8.34</c:v>
                      </c:pt>
                      <c:pt idx="1112">
                        <c:v>7.274</c:v>
                      </c:pt>
                      <c:pt idx="1113">
                        <c:v>6.2859999999999996</c:v>
                      </c:pt>
                      <c:pt idx="1114">
                        <c:v>5.5129999999999999</c:v>
                      </c:pt>
                      <c:pt idx="1115">
                        <c:v>4.931</c:v>
                      </c:pt>
                      <c:pt idx="1116">
                        <c:v>4.2869999999999999</c:v>
                      </c:pt>
                      <c:pt idx="1117">
                        <c:v>4.0960000000000001</c:v>
                      </c:pt>
                      <c:pt idx="1118">
                        <c:v>3.44</c:v>
                      </c:pt>
                      <c:pt idx="1119">
                        <c:v>3.1080000000000001</c:v>
                      </c:pt>
                      <c:pt idx="1120">
                        <c:v>2.9</c:v>
                      </c:pt>
                      <c:pt idx="1121">
                        <c:v>2.7050000000000001</c:v>
                      </c:pt>
                      <c:pt idx="1122">
                        <c:v>2.4300000000000002</c:v>
                      </c:pt>
                      <c:pt idx="1123">
                        <c:v>1.8069999999999999</c:v>
                      </c:pt>
                      <c:pt idx="1124">
                        <c:v>0.56499999999999995</c:v>
                      </c:pt>
                      <c:pt idx="1125">
                        <c:v>0.54800000000000004</c:v>
                      </c:pt>
                      <c:pt idx="1126">
                        <c:v>0.65600000000000003</c:v>
                      </c:pt>
                      <c:pt idx="1127">
                        <c:v>1.2669999999999999</c:v>
                      </c:pt>
                      <c:pt idx="1128">
                        <c:v>-7.9000000000000001E-2</c:v>
                      </c:pt>
                      <c:pt idx="1129">
                        <c:v>0.253</c:v>
                      </c:pt>
                      <c:pt idx="1130">
                        <c:v>-0.26200000000000001</c:v>
                      </c:pt>
                      <c:pt idx="1131">
                        <c:v>0.45300000000000001</c:v>
                      </c:pt>
                      <c:pt idx="1132">
                        <c:v>0.112</c:v>
                      </c:pt>
                      <c:pt idx="1133">
                        <c:v>6.2E-2</c:v>
                      </c:pt>
                      <c:pt idx="1134">
                        <c:v>0.16600000000000001</c:v>
                      </c:pt>
                      <c:pt idx="1135">
                        <c:v>0.15</c:v>
                      </c:pt>
                      <c:pt idx="1136">
                        <c:v>0.13300000000000001</c:v>
                      </c:pt>
                      <c:pt idx="1137">
                        <c:v>6.2E-2</c:v>
                      </c:pt>
                      <c:pt idx="1138">
                        <c:v>0.125</c:v>
                      </c:pt>
                      <c:pt idx="1139">
                        <c:v>0.108</c:v>
                      </c:pt>
                      <c:pt idx="1140">
                        <c:v>4.0000000000000001E-3</c:v>
                      </c:pt>
                      <c:pt idx="1141">
                        <c:v>0.104</c:v>
                      </c:pt>
                      <c:pt idx="1142">
                        <c:v>0.11600000000000001</c:v>
                      </c:pt>
                      <c:pt idx="1143">
                        <c:v>7.4999999999999997E-2</c:v>
                      </c:pt>
                      <c:pt idx="1144">
                        <c:v>1.7000000000000001E-2</c:v>
                      </c:pt>
                      <c:pt idx="1145">
                        <c:v>0.12</c:v>
                      </c:pt>
                      <c:pt idx="1146">
                        <c:v>0.249</c:v>
                      </c:pt>
                      <c:pt idx="1147">
                        <c:v>-2.5000000000000001E-2</c:v>
                      </c:pt>
                      <c:pt idx="1148">
                        <c:v>8.0000000000000002E-3</c:v>
                      </c:pt>
                      <c:pt idx="1149">
                        <c:v>-0.108</c:v>
                      </c:pt>
                      <c:pt idx="1150">
                        <c:v>0.187</c:v>
                      </c:pt>
                      <c:pt idx="1151">
                        <c:v>-2.1000000000000001E-2</c:v>
                      </c:pt>
                      <c:pt idx="1152">
                        <c:v>0.191</c:v>
                      </c:pt>
                      <c:pt idx="1153">
                        <c:v>0.187</c:v>
                      </c:pt>
                      <c:pt idx="1154">
                        <c:v>0</c:v>
                      </c:pt>
                      <c:pt idx="1155">
                        <c:v>0</c:v>
                      </c:pt>
                      <c:pt idx="1156">
                        <c:v>0</c:v>
                      </c:pt>
                      <c:pt idx="1157">
                        <c:v>0</c:v>
                      </c:pt>
                      <c:pt idx="1158">
                        <c:v>0</c:v>
                      </c:pt>
                      <c:pt idx="1159">
                        <c:v>0</c:v>
                      </c:pt>
                      <c:pt idx="1160">
                        <c:v>0</c:v>
                      </c:pt>
                      <c:pt idx="1161">
                        <c:v>0</c:v>
                      </c:pt>
                      <c:pt idx="1162">
                        <c:v>0</c:v>
                      </c:pt>
                      <c:pt idx="1163">
                        <c:v>0</c:v>
                      </c:pt>
                      <c:pt idx="1164">
                        <c:v>0</c:v>
                      </c:pt>
                      <c:pt idx="1165">
                        <c:v>0</c:v>
                      </c:pt>
                      <c:pt idx="1166">
                        <c:v>0</c:v>
                      </c:pt>
                      <c:pt idx="1167">
                        <c:v>0</c:v>
                      </c:pt>
                      <c:pt idx="1168">
                        <c:v>0</c:v>
                      </c:pt>
                      <c:pt idx="1169">
                        <c:v>0</c:v>
                      </c:pt>
                      <c:pt idx="1170">
                        <c:v>0</c:v>
                      </c:pt>
                      <c:pt idx="1171">
                        <c:v>0</c:v>
                      </c:pt>
                      <c:pt idx="1172">
                        <c:v>0</c:v>
                      </c:pt>
                      <c:pt idx="1173">
                        <c:v>0</c:v>
                      </c:pt>
                      <c:pt idx="1174">
                        <c:v>0</c:v>
                      </c:pt>
                      <c:pt idx="1175">
                        <c:v>0</c:v>
                      </c:pt>
                      <c:pt idx="1176">
                        <c:v>0</c:v>
                      </c:pt>
                      <c:pt idx="1177">
                        <c:v>0</c:v>
                      </c:pt>
                      <c:pt idx="1178">
                        <c:v>0</c:v>
                      </c:pt>
                      <c:pt idx="1179">
                        <c:v>0</c:v>
                      </c:pt>
                      <c:pt idx="1180">
                        <c:v>0</c:v>
                      </c:pt>
                      <c:pt idx="1181">
                        <c:v>0</c:v>
                      </c:pt>
                      <c:pt idx="1182">
                        <c:v>0</c:v>
                      </c:pt>
                      <c:pt idx="1183">
                        <c:v>0</c:v>
                      </c:pt>
                      <c:pt idx="1184">
                        <c:v>0</c:v>
                      </c:pt>
                      <c:pt idx="1185">
                        <c:v>0</c:v>
                      </c:pt>
                      <c:pt idx="1186">
                        <c:v>0</c:v>
                      </c:pt>
                      <c:pt idx="1187">
                        <c:v>0</c:v>
                      </c:pt>
                      <c:pt idx="1188">
                        <c:v>0</c:v>
                      </c:pt>
                      <c:pt idx="1189">
                        <c:v>0</c:v>
                      </c:pt>
                      <c:pt idx="1190">
                        <c:v>0</c:v>
                      </c:pt>
                      <c:pt idx="1191">
                        <c:v>0</c:v>
                      </c:pt>
                      <c:pt idx="1192">
                        <c:v>0</c:v>
                      </c:pt>
                      <c:pt idx="1193">
                        <c:v>0</c:v>
                      </c:pt>
                      <c:pt idx="1194">
                        <c:v>0</c:v>
                      </c:pt>
                      <c:pt idx="1195">
                        <c:v>0</c:v>
                      </c:pt>
                      <c:pt idx="1196">
                        <c:v>0</c:v>
                      </c:pt>
                      <c:pt idx="1197">
                        <c:v>0</c:v>
                      </c:pt>
                      <c:pt idx="1198">
                        <c:v>0</c:v>
                      </c:pt>
                      <c:pt idx="1199">
                        <c:v>0</c:v>
                      </c:pt>
                      <c:pt idx="1200">
                        <c:v>0</c:v>
                      </c:pt>
                      <c:pt idx="1201">
                        <c:v>0</c:v>
                      </c:pt>
                      <c:pt idx="1202">
                        <c:v>0</c:v>
                      </c:pt>
                      <c:pt idx="1203">
                        <c:v>0</c:v>
                      </c:pt>
                      <c:pt idx="1204">
                        <c:v>0</c:v>
                      </c:pt>
                      <c:pt idx="1205">
                        <c:v>0</c:v>
                      </c:pt>
                      <c:pt idx="1206">
                        <c:v>0</c:v>
                      </c:pt>
                      <c:pt idx="1207">
                        <c:v>0</c:v>
                      </c:pt>
                      <c:pt idx="1208">
                        <c:v>0</c:v>
                      </c:pt>
                      <c:pt idx="1209">
                        <c:v>0</c:v>
                      </c:pt>
                      <c:pt idx="1210">
                        <c:v>0</c:v>
                      </c:pt>
                      <c:pt idx="1211">
                        <c:v>0</c:v>
                      </c:pt>
                      <c:pt idx="1212">
                        <c:v>0</c:v>
                      </c:pt>
                      <c:pt idx="1213">
                        <c:v>0</c:v>
                      </c:pt>
                      <c:pt idx="1214">
                        <c:v>0</c:v>
                      </c:pt>
                      <c:pt idx="1215">
                        <c:v>0</c:v>
                      </c:pt>
                      <c:pt idx="1216">
                        <c:v>0</c:v>
                      </c:pt>
                      <c:pt idx="1217">
                        <c:v>0</c:v>
                      </c:pt>
                      <c:pt idx="1218">
                        <c:v>0</c:v>
                      </c:pt>
                      <c:pt idx="1219">
                        <c:v>0</c:v>
                      </c:pt>
                      <c:pt idx="1220">
                        <c:v>0</c:v>
                      </c:pt>
                      <c:pt idx="1221">
                        <c:v>0</c:v>
                      </c:pt>
                      <c:pt idx="1222">
                        <c:v>0</c:v>
                      </c:pt>
                      <c:pt idx="1223">
                        <c:v>0</c:v>
                      </c:pt>
                      <c:pt idx="1224">
                        <c:v>0</c:v>
                      </c:pt>
                      <c:pt idx="1225">
                        <c:v>0</c:v>
                      </c:pt>
                      <c:pt idx="1226">
                        <c:v>0</c:v>
                      </c:pt>
                      <c:pt idx="1227">
                        <c:v>0</c:v>
                      </c:pt>
                      <c:pt idx="1228">
                        <c:v>0</c:v>
                      </c:pt>
                      <c:pt idx="1229">
                        <c:v>0</c:v>
                      </c:pt>
                      <c:pt idx="1230">
                        <c:v>0</c:v>
                      </c:pt>
                      <c:pt idx="1231">
                        <c:v>0</c:v>
                      </c:pt>
                      <c:pt idx="1232">
                        <c:v>0</c:v>
                      </c:pt>
                      <c:pt idx="1233">
                        <c:v>0</c:v>
                      </c:pt>
                      <c:pt idx="1234">
                        <c:v>0</c:v>
                      </c:pt>
                      <c:pt idx="1235">
                        <c:v>0</c:v>
                      </c:pt>
                      <c:pt idx="1236">
                        <c:v>0</c:v>
                      </c:pt>
                      <c:pt idx="1237">
                        <c:v>0</c:v>
                      </c:pt>
                      <c:pt idx="1238">
                        <c:v>0</c:v>
                      </c:pt>
                      <c:pt idx="1239">
                        <c:v>0</c:v>
                      </c:pt>
                      <c:pt idx="1240">
                        <c:v>0</c:v>
                      </c:pt>
                      <c:pt idx="1241">
                        <c:v>0</c:v>
                      </c:pt>
                      <c:pt idx="1242">
                        <c:v>0</c:v>
                      </c:pt>
                      <c:pt idx="1243">
                        <c:v>0</c:v>
                      </c:pt>
                      <c:pt idx="1244">
                        <c:v>0</c:v>
                      </c:pt>
                      <c:pt idx="1245">
                        <c:v>0</c:v>
                      </c:pt>
                      <c:pt idx="1246">
                        <c:v>0</c:v>
                      </c:pt>
                      <c:pt idx="1247">
                        <c:v>0</c:v>
                      </c:pt>
                      <c:pt idx="1248">
                        <c:v>0</c:v>
                      </c:pt>
                      <c:pt idx="1249">
                        <c:v>0</c:v>
                      </c:pt>
                      <c:pt idx="1250">
                        <c:v>0</c:v>
                      </c:pt>
                      <c:pt idx="1251">
                        <c:v>0</c:v>
                      </c:pt>
                      <c:pt idx="1252">
                        <c:v>0</c:v>
                      </c:pt>
                      <c:pt idx="1253">
                        <c:v>0</c:v>
                      </c:pt>
                      <c:pt idx="1254">
                        <c:v>0</c:v>
                      </c:pt>
                      <c:pt idx="1255">
                        <c:v>0</c:v>
                      </c:pt>
                      <c:pt idx="1256">
                        <c:v>0</c:v>
                      </c:pt>
                      <c:pt idx="1257">
                        <c:v>0</c:v>
                      </c:pt>
                      <c:pt idx="1258">
                        <c:v>0</c:v>
                      </c:pt>
                      <c:pt idx="1259">
                        <c:v>0</c:v>
                      </c:pt>
                      <c:pt idx="1260">
                        <c:v>0</c:v>
                      </c:pt>
                      <c:pt idx="1261">
                        <c:v>0</c:v>
                      </c:pt>
                      <c:pt idx="1262">
                        <c:v>0</c:v>
                      </c:pt>
                      <c:pt idx="1263">
                        <c:v>0</c:v>
                      </c:pt>
                      <c:pt idx="1264">
                        <c:v>0</c:v>
                      </c:pt>
                      <c:pt idx="1265">
                        <c:v>0</c:v>
                      </c:pt>
                      <c:pt idx="1266">
                        <c:v>0</c:v>
                      </c:pt>
                      <c:pt idx="1267">
                        <c:v>0</c:v>
                      </c:pt>
                      <c:pt idx="1268">
                        <c:v>0</c:v>
                      </c:pt>
                      <c:pt idx="1269">
                        <c:v>0</c:v>
                      </c:pt>
                      <c:pt idx="1270">
                        <c:v>0</c:v>
                      </c:pt>
                      <c:pt idx="1271">
                        <c:v>0</c:v>
                      </c:pt>
                      <c:pt idx="1272">
                        <c:v>0</c:v>
                      </c:pt>
                      <c:pt idx="1273">
                        <c:v>0</c:v>
                      </c:pt>
                      <c:pt idx="1274">
                        <c:v>0</c:v>
                      </c:pt>
                      <c:pt idx="1275">
                        <c:v>0</c:v>
                      </c:pt>
                      <c:pt idx="1276">
                        <c:v>0</c:v>
                      </c:pt>
                      <c:pt idx="1277">
                        <c:v>0</c:v>
                      </c:pt>
                      <c:pt idx="1278">
                        <c:v>0</c:v>
                      </c:pt>
                      <c:pt idx="1279">
                        <c:v>0</c:v>
                      </c:pt>
                      <c:pt idx="1280">
                        <c:v>0</c:v>
                      </c:pt>
                      <c:pt idx="1281">
                        <c:v>0</c:v>
                      </c:pt>
                      <c:pt idx="1282">
                        <c:v>0</c:v>
                      </c:pt>
                      <c:pt idx="1283">
                        <c:v>0</c:v>
                      </c:pt>
                      <c:pt idx="1284">
                        <c:v>0</c:v>
                      </c:pt>
                      <c:pt idx="1285">
                        <c:v>0</c:v>
                      </c:pt>
                      <c:pt idx="1286">
                        <c:v>0</c:v>
                      </c:pt>
                      <c:pt idx="1287">
                        <c:v>0</c:v>
                      </c:pt>
                      <c:pt idx="1288">
                        <c:v>0</c:v>
                      </c:pt>
                      <c:pt idx="1289">
                        <c:v>0</c:v>
                      </c:pt>
                      <c:pt idx="1290">
                        <c:v>0</c:v>
                      </c:pt>
                      <c:pt idx="1291">
                        <c:v>0</c:v>
                      </c:pt>
                      <c:pt idx="1292">
                        <c:v>0</c:v>
                      </c:pt>
                      <c:pt idx="1293">
                        <c:v>0</c:v>
                      </c:pt>
                      <c:pt idx="1294">
                        <c:v>0</c:v>
                      </c:pt>
                      <c:pt idx="1295">
                        <c:v>0</c:v>
                      </c:pt>
                      <c:pt idx="1296">
                        <c:v>0</c:v>
                      </c:pt>
                      <c:pt idx="1297">
                        <c:v>0</c:v>
                      </c:pt>
                      <c:pt idx="1298">
                        <c:v>0</c:v>
                      </c:pt>
                      <c:pt idx="1299">
                        <c:v>0</c:v>
                      </c:pt>
                      <c:pt idx="1300">
                        <c:v>0</c:v>
                      </c:pt>
                      <c:pt idx="1301">
                        <c:v>0</c:v>
                      </c:pt>
                      <c:pt idx="1302">
                        <c:v>0</c:v>
                      </c:pt>
                      <c:pt idx="1303">
                        <c:v>0</c:v>
                      </c:pt>
                      <c:pt idx="1304">
                        <c:v>0</c:v>
                      </c:pt>
                      <c:pt idx="1305">
                        <c:v>0</c:v>
                      </c:pt>
                      <c:pt idx="1306">
                        <c:v>0</c:v>
                      </c:pt>
                      <c:pt idx="1307">
                        <c:v>0</c:v>
                      </c:pt>
                      <c:pt idx="1308">
                        <c:v>0</c:v>
                      </c:pt>
                      <c:pt idx="1309">
                        <c:v>0</c:v>
                      </c:pt>
                      <c:pt idx="1310">
                        <c:v>0</c:v>
                      </c:pt>
                      <c:pt idx="1311">
                        <c:v>0</c:v>
                      </c:pt>
                      <c:pt idx="1312">
                        <c:v>0</c:v>
                      </c:pt>
                      <c:pt idx="1313">
                        <c:v>0</c:v>
                      </c:pt>
                      <c:pt idx="1314">
                        <c:v>0</c:v>
                      </c:pt>
                      <c:pt idx="1315">
                        <c:v>0</c:v>
                      </c:pt>
                      <c:pt idx="1316">
                        <c:v>0</c:v>
                      </c:pt>
                      <c:pt idx="1317">
                        <c:v>0</c:v>
                      </c:pt>
                      <c:pt idx="1318">
                        <c:v>0</c:v>
                      </c:pt>
                      <c:pt idx="1319">
                        <c:v>0</c:v>
                      </c:pt>
                      <c:pt idx="1320">
                        <c:v>0</c:v>
                      </c:pt>
                      <c:pt idx="1321">
                        <c:v>0</c:v>
                      </c:pt>
                      <c:pt idx="1322">
                        <c:v>0</c:v>
                      </c:pt>
                      <c:pt idx="1323">
                        <c:v>0</c:v>
                      </c:pt>
                      <c:pt idx="1324">
                        <c:v>0</c:v>
                      </c:pt>
                      <c:pt idx="1325">
                        <c:v>0</c:v>
                      </c:pt>
                      <c:pt idx="1326">
                        <c:v>0</c:v>
                      </c:pt>
                      <c:pt idx="1327">
                        <c:v>0</c:v>
                      </c:pt>
                      <c:pt idx="1328">
                        <c:v>0</c:v>
                      </c:pt>
                      <c:pt idx="1329">
                        <c:v>0</c:v>
                      </c:pt>
                      <c:pt idx="1330">
                        <c:v>0</c:v>
                      </c:pt>
                      <c:pt idx="1331">
                        <c:v>0</c:v>
                      </c:pt>
                      <c:pt idx="1332">
                        <c:v>0</c:v>
                      </c:pt>
                      <c:pt idx="1333">
                        <c:v>0</c:v>
                      </c:pt>
                      <c:pt idx="1334">
                        <c:v>0</c:v>
                      </c:pt>
                      <c:pt idx="1335">
                        <c:v>0</c:v>
                      </c:pt>
                      <c:pt idx="1336">
                        <c:v>0</c:v>
                      </c:pt>
                      <c:pt idx="1337">
                        <c:v>0</c:v>
                      </c:pt>
                      <c:pt idx="1338">
                        <c:v>0</c:v>
                      </c:pt>
                      <c:pt idx="1339">
                        <c:v>0</c:v>
                      </c:pt>
                      <c:pt idx="1340">
                        <c:v>0</c:v>
                      </c:pt>
                      <c:pt idx="1341">
                        <c:v>0</c:v>
                      </c:pt>
                      <c:pt idx="1342">
                        <c:v>0</c:v>
                      </c:pt>
                      <c:pt idx="1343">
                        <c:v>0</c:v>
                      </c:pt>
                      <c:pt idx="1344">
                        <c:v>0</c:v>
                      </c:pt>
                      <c:pt idx="1345">
                        <c:v>0</c:v>
                      </c:pt>
                      <c:pt idx="1346">
                        <c:v>0</c:v>
                      </c:pt>
                      <c:pt idx="1347">
                        <c:v>0</c:v>
                      </c:pt>
                      <c:pt idx="1348">
                        <c:v>0</c:v>
                      </c:pt>
                      <c:pt idx="1349">
                        <c:v>0</c:v>
                      </c:pt>
                      <c:pt idx="1350">
                        <c:v>0</c:v>
                      </c:pt>
                      <c:pt idx="1351">
                        <c:v>0</c:v>
                      </c:pt>
                      <c:pt idx="1352">
                        <c:v>0</c:v>
                      </c:pt>
                      <c:pt idx="1353">
                        <c:v>0</c:v>
                      </c:pt>
                      <c:pt idx="1354">
                        <c:v>0</c:v>
                      </c:pt>
                      <c:pt idx="1355">
                        <c:v>0</c:v>
                      </c:pt>
                      <c:pt idx="1356">
                        <c:v>0</c:v>
                      </c:pt>
                      <c:pt idx="1357">
                        <c:v>0</c:v>
                      </c:pt>
                      <c:pt idx="1358">
                        <c:v>0</c:v>
                      </c:pt>
                      <c:pt idx="1359">
                        <c:v>0</c:v>
                      </c:pt>
                      <c:pt idx="1360">
                        <c:v>0</c:v>
                      </c:pt>
                      <c:pt idx="1361">
                        <c:v>0</c:v>
                      </c:pt>
                      <c:pt idx="1362">
                        <c:v>0</c:v>
                      </c:pt>
                      <c:pt idx="1363">
                        <c:v>0</c:v>
                      </c:pt>
                      <c:pt idx="1364">
                        <c:v>0</c:v>
                      </c:pt>
                      <c:pt idx="1365">
                        <c:v>0</c:v>
                      </c:pt>
                      <c:pt idx="1366">
                        <c:v>0</c:v>
                      </c:pt>
                      <c:pt idx="1367">
                        <c:v>0</c:v>
                      </c:pt>
                      <c:pt idx="1368">
                        <c:v>0</c:v>
                      </c:pt>
                      <c:pt idx="1369">
                        <c:v>0</c:v>
                      </c:pt>
                      <c:pt idx="1370">
                        <c:v>0</c:v>
                      </c:pt>
                      <c:pt idx="1371">
                        <c:v>0</c:v>
                      </c:pt>
                      <c:pt idx="1372">
                        <c:v>0</c:v>
                      </c:pt>
                      <c:pt idx="1373">
                        <c:v>0</c:v>
                      </c:pt>
                      <c:pt idx="1374">
                        <c:v>0</c:v>
                      </c:pt>
                      <c:pt idx="1375">
                        <c:v>0</c:v>
                      </c:pt>
                      <c:pt idx="1376">
                        <c:v>0</c:v>
                      </c:pt>
                      <c:pt idx="1377">
                        <c:v>0</c:v>
                      </c:pt>
                      <c:pt idx="1378">
                        <c:v>0</c:v>
                      </c:pt>
                      <c:pt idx="1379">
                        <c:v>0</c:v>
                      </c:pt>
                      <c:pt idx="1380">
                        <c:v>0</c:v>
                      </c:pt>
                      <c:pt idx="1381">
                        <c:v>0</c:v>
                      </c:pt>
                      <c:pt idx="1382">
                        <c:v>0</c:v>
                      </c:pt>
                      <c:pt idx="1383">
                        <c:v>0</c:v>
                      </c:pt>
                      <c:pt idx="1384">
                        <c:v>0</c:v>
                      </c:pt>
                      <c:pt idx="1385">
                        <c:v>0</c:v>
                      </c:pt>
                      <c:pt idx="1386">
                        <c:v>0</c:v>
                      </c:pt>
                      <c:pt idx="1387">
                        <c:v>0</c:v>
                      </c:pt>
                      <c:pt idx="1388">
                        <c:v>0</c:v>
                      </c:pt>
                      <c:pt idx="1389">
                        <c:v>0</c:v>
                      </c:pt>
                      <c:pt idx="1390">
                        <c:v>0</c:v>
                      </c:pt>
                      <c:pt idx="1391">
                        <c:v>0</c:v>
                      </c:pt>
                      <c:pt idx="1392">
                        <c:v>0</c:v>
                      </c:pt>
                      <c:pt idx="1393">
                        <c:v>0</c:v>
                      </c:pt>
                      <c:pt idx="1394">
                        <c:v>0</c:v>
                      </c:pt>
                      <c:pt idx="1395">
                        <c:v>0</c:v>
                      </c:pt>
                      <c:pt idx="1396">
                        <c:v>0</c:v>
                      </c:pt>
                      <c:pt idx="1397">
                        <c:v>0</c:v>
                      </c:pt>
                      <c:pt idx="1398">
                        <c:v>0</c:v>
                      </c:pt>
                      <c:pt idx="1399">
                        <c:v>0</c:v>
                      </c:pt>
                      <c:pt idx="1400">
                        <c:v>0</c:v>
                      </c:pt>
                      <c:pt idx="1401">
                        <c:v>0</c:v>
                      </c:pt>
                      <c:pt idx="1402">
                        <c:v>0</c:v>
                      </c:pt>
                      <c:pt idx="1403">
                        <c:v>0</c:v>
                      </c:pt>
                      <c:pt idx="1404">
                        <c:v>0</c:v>
                      </c:pt>
                      <c:pt idx="1405">
                        <c:v>0</c:v>
                      </c:pt>
                      <c:pt idx="1406">
                        <c:v>0</c:v>
                      </c:pt>
                      <c:pt idx="1407">
                        <c:v>0</c:v>
                      </c:pt>
                      <c:pt idx="1408">
                        <c:v>0</c:v>
                      </c:pt>
                      <c:pt idx="1409">
                        <c:v>0</c:v>
                      </c:pt>
                      <c:pt idx="1410">
                        <c:v>0</c:v>
                      </c:pt>
                      <c:pt idx="1411">
                        <c:v>0</c:v>
                      </c:pt>
                      <c:pt idx="1412">
                        <c:v>0</c:v>
                      </c:pt>
                      <c:pt idx="1413">
                        <c:v>0</c:v>
                      </c:pt>
                      <c:pt idx="1414">
                        <c:v>0</c:v>
                      </c:pt>
                      <c:pt idx="1415">
                        <c:v>0</c:v>
                      </c:pt>
                      <c:pt idx="1416">
                        <c:v>0</c:v>
                      </c:pt>
                      <c:pt idx="1417">
                        <c:v>0</c:v>
                      </c:pt>
                      <c:pt idx="1418">
                        <c:v>0</c:v>
                      </c:pt>
                      <c:pt idx="1419">
                        <c:v>0</c:v>
                      </c:pt>
                      <c:pt idx="1420">
                        <c:v>0</c:v>
                      </c:pt>
                      <c:pt idx="1421">
                        <c:v>0</c:v>
                      </c:pt>
                      <c:pt idx="1422">
                        <c:v>0</c:v>
                      </c:pt>
                      <c:pt idx="1423">
                        <c:v>0</c:v>
                      </c:pt>
                      <c:pt idx="1424">
                        <c:v>0</c:v>
                      </c:pt>
                      <c:pt idx="1425">
                        <c:v>0</c:v>
                      </c:pt>
                      <c:pt idx="1426">
                        <c:v>0</c:v>
                      </c:pt>
                      <c:pt idx="1427">
                        <c:v>0</c:v>
                      </c:pt>
                      <c:pt idx="1428">
                        <c:v>0</c:v>
                      </c:pt>
                      <c:pt idx="1429">
                        <c:v>0</c:v>
                      </c:pt>
                      <c:pt idx="1430">
                        <c:v>0</c:v>
                      </c:pt>
                      <c:pt idx="1431">
                        <c:v>0</c:v>
                      </c:pt>
                      <c:pt idx="1432">
                        <c:v>0</c:v>
                      </c:pt>
                      <c:pt idx="1433">
                        <c:v>0</c:v>
                      </c:pt>
                      <c:pt idx="1434">
                        <c:v>0</c:v>
                      </c:pt>
                      <c:pt idx="1435">
                        <c:v>0</c:v>
                      </c:pt>
                      <c:pt idx="1436">
                        <c:v>0</c:v>
                      </c:pt>
                      <c:pt idx="1437">
                        <c:v>0</c:v>
                      </c:pt>
                      <c:pt idx="1438">
                        <c:v>0</c:v>
                      </c:pt>
                      <c:pt idx="1439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4C77-4E34-9493-C9419416A37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Plan1!$C$1</c15:sqref>
                        </c15:formulaRef>
                      </c:ext>
                    </c:extLst>
                    <c:strCache>
                      <c:ptCount val="1"/>
                      <c:pt idx="0">
                        <c:v>Potência injetada na rede elétrica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Plan1!$A$2:$A$1441</c15:sqref>
                        </c15:formulaRef>
                      </c:ext>
                    </c:extLst>
                    <c:numCache>
                      <c:formatCode>[$-F400]h:mm:ss\ AM/PM</c:formatCode>
                      <c:ptCount val="1440"/>
                      <c:pt idx="0">
                        <c:v>43533</c:v>
                      </c:pt>
                      <c:pt idx="1">
                        <c:v>43533.000694444447</c:v>
                      </c:pt>
                      <c:pt idx="2">
                        <c:v>43533.001388888886</c:v>
                      </c:pt>
                      <c:pt idx="3">
                        <c:v>43533.002083333333</c:v>
                      </c:pt>
                      <c:pt idx="4">
                        <c:v>43533.00277777778</c:v>
                      </c:pt>
                      <c:pt idx="5">
                        <c:v>43533.003472222219</c:v>
                      </c:pt>
                      <c:pt idx="6">
                        <c:v>43533.004166666666</c:v>
                      </c:pt>
                      <c:pt idx="7">
                        <c:v>43533.004861111112</c:v>
                      </c:pt>
                      <c:pt idx="8">
                        <c:v>43533.005555555559</c:v>
                      </c:pt>
                      <c:pt idx="9">
                        <c:v>43533.006249999999</c:v>
                      </c:pt>
                      <c:pt idx="10">
                        <c:v>43533.006944444445</c:v>
                      </c:pt>
                      <c:pt idx="11">
                        <c:v>43533.007638888892</c:v>
                      </c:pt>
                      <c:pt idx="12">
                        <c:v>43533.008333333331</c:v>
                      </c:pt>
                      <c:pt idx="13">
                        <c:v>43533.009027777778</c:v>
                      </c:pt>
                      <c:pt idx="14">
                        <c:v>43533.009722222225</c:v>
                      </c:pt>
                      <c:pt idx="15">
                        <c:v>43533.010416666664</c:v>
                      </c:pt>
                      <c:pt idx="16">
                        <c:v>43533.011111111111</c:v>
                      </c:pt>
                      <c:pt idx="17">
                        <c:v>43533.011805555558</c:v>
                      </c:pt>
                      <c:pt idx="18">
                        <c:v>43533.012499999997</c:v>
                      </c:pt>
                      <c:pt idx="19">
                        <c:v>43533.013194444444</c:v>
                      </c:pt>
                      <c:pt idx="20">
                        <c:v>43533.013888888891</c:v>
                      </c:pt>
                      <c:pt idx="21">
                        <c:v>43533.01458333333</c:v>
                      </c:pt>
                      <c:pt idx="22">
                        <c:v>43533.015277777777</c:v>
                      </c:pt>
                      <c:pt idx="23">
                        <c:v>43533.015972222223</c:v>
                      </c:pt>
                      <c:pt idx="24">
                        <c:v>43533.01666666667</c:v>
                      </c:pt>
                      <c:pt idx="25">
                        <c:v>43533.017361111109</c:v>
                      </c:pt>
                      <c:pt idx="26">
                        <c:v>43533.018055555556</c:v>
                      </c:pt>
                      <c:pt idx="27">
                        <c:v>43533.018750000003</c:v>
                      </c:pt>
                      <c:pt idx="28">
                        <c:v>43533.019444444442</c:v>
                      </c:pt>
                      <c:pt idx="29">
                        <c:v>43533.020138888889</c:v>
                      </c:pt>
                      <c:pt idx="30">
                        <c:v>43533.020833333336</c:v>
                      </c:pt>
                      <c:pt idx="31">
                        <c:v>43533.021527777775</c:v>
                      </c:pt>
                      <c:pt idx="32">
                        <c:v>43533.022222222222</c:v>
                      </c:pt>
                      <c:pt idx="33">
                        <c:v>43533.022916666669</c:v>
                      </c:pt>
                      <c:pt idx="34">
                        <c:v>43533.023611111108</c:v>
                      </c:pt>
                      <c:pt idx="35">
                        <c:v>43533.024305555555</c:v>
                      </c:pt>
                      <c:pt idx="36">
                        <c:v>43533.025000000001</c:v>
                      </c:pt>
                      <c:pt idx="37">
                        <c:v>43533.025694444441</c:v>
                      </c:pt>
                      <c:pt idx="38">
                        <c:v>43533.026388888888</c:v>
                      </c:pt>
                      <c:pt idx="39">
                        <c:v>43533.027083333334</c:v>
                      </c:pt>
                      <c:pt idx="40">
                        <c:v>43533.027777777781</c:v>
                      </c:pt>
                      <c:pt idx="41">
                        <c:v>43533.02847222222</c:v>
                      </c:pt>
                      <c:pt idx="42">
                        <c:v>43533.029166666667</c:v>
                      </c:pt>
                      <c:pt idx="43">
                        <c:v>43533.029861111114</c:v>
                      </c:pt>
                      <c:pt idx="44">
                        <c:v>43533.030555555553</c:v>
                      </c:pt>
                      <c:pt idx="45">
                        <c:v>43533.03125</c:v>
                      </c:pt>
                      <c:pt idx="46">
                        <c:v>43533.031944444447</c:v>
                      </c:pt>
                      <c:pt idx="47">
                        <c:v>43533.032638888886</c:v>
                      </c:pt>
                      <c:pt idx="48">
                        <c:v>43533.033333333333</c:v>
                      </c:pt>
                      <c:pt idx="49">
                        <c:v>43533.03402777778</c:v>
                      </c:pt>
                      <c:pt idx="50">
                        <c:v>43533.034722222219</c:v>
                      </c:pt>
                      <c:pt idx="51">
                        <c:v>43533.035416666666</c:v>
                      </c:pt>
                      <c:pt idx="52">
                        <c:v>43533.036111111112</c:v>
                      </c:pt>
                      <c:pt idx="53">
                        <c:v>43533.036805555559</c:v>
                      </c:pt>
                      <c:pt idx="54">
                        <c:v>43533.037499999999</c:v>
                      </c:pt>
                      <c:pt idx="55">
                        <c:v>43533.038194444445</c:v>
                      </c:pt>
                      <c:pt idx="56">
                        <c:v>43533.038888888892</c:v>
                      </c:pt>
                      <c:pt idx="57">
                        <c:v>43533.039583333331</c:v>
                      </c:pt>
                      <c:pt idx="58">
                        <c:v>43533.040277777778</c:v>
                      </c:pt>
                      <c:pt idx="59">
                        <c:v>43533.040972222225</c:v>
                      </c:pt>
                      <c:pt idx="60">
                        <c:v>43533.041666666664</c:v>
                      </c:pt>
                      <c:pt idx="61">
                        <c:v>43533.042361111111</c:v>
                      </c:pt>
                      <c:pt idx="62">
                        <c:v>43533.043055555558</c:v>
                      </c:pt>
                      <c:pt idx="63">
                        <c:v>43533.043749999997</c:v>
                      </c:pt>
                      <c:pt idx="64">
                        <c:v>43533.044444444444</c:v>
                      </c:pt>
                      <c:pt idx="65">
                        <c:v>43533.045138888891</c:v>
                      </c:pt>
                      <c:pt idx="66">
                        <c:v>43533.04583333333</c:v>
                      </c:pt>
                      <c:pt idx="67">
                        <c:v>43533.046527777777</c:v>
                      </c:pt>
                      <c:pt idx="68">
                        <c:v>43533.047222222223</c:v>
                      </c:pt>
                      <c:pt idx="69">
                        <c:v>43533.04791666667</c:v>
                      </c:pt>
                      <c:pt idx="70">
                        <c:v>43533.048611111109</c:v>
                      </c:pt>
                      <c:pt idx="71">
                        <c:v>43533.049305555556</c:v>
                      </c:pt>
                      <c:pt idx="72">
                        <c:v>43533.05</c:v>
                      </c:pt>
                      <c:pt idx="73">
                        <c:v>43533.050694444442</c:v>
                      </c:pt>
                      <c:pt idx="74">
                        <c:v>43533.051388888889</c:v>
                      </c:pt>
                      <c:pt idx="75">
                        <c:v>43533.052083333336</c:v>
                      </c:pt>
                      <c:pt idx="76">
                        <c:v>43533.052777777775</c:v>
                      </c:pt>
                      <c:pt idx="77">
                        <c:v>43533.053472222222</c:v>
                      </c:pt>
                      <c:pt idx="78">
                        <c:v>43533.054166666669</c:v>
                      </c:pt>
                      <c:pt idx="79">
                        <c:v>43533.054861111108</c:v>
                      </c:pt>
                      <c:pt idx="80">
                        <c:v>43533.055555555555</c:v>
                      </c:pt>
                      <c:pt idx="81">
                        <c:v>43533.056250000001</c:v>
                      </c:pt>
                      <c:pt idx="82">
                        <c:v>43533.056944444441</c:v>
                      </c:pt>
                      <c:pt idx="83">
                        <c:v>43533.057638888888</c:v>
                      </c:pt>
                      <c:pt idx="84">
                        <c:v>43533.058333333334</c:v>
                      </c:pt>
                      <c:pt idx="85">
                        <c:v>43533.059027777781</c:v>
                      </c:pt>
                      <c:pt idx="86">
                        <c:v>43533.05972222222</c:v>
                      </c:pt>
                      <c:pt idx="87">
                        <c:v>43533.060416666667</c:v>
                      </c:pt>
                      <c:pt idx="88">
                        <c:v>43533.061111111114</c:v>
                      </c:pt>
                      <c:pt idx="89">
                        <c:v>43533.061805555553</c:v>
                      </c:pt>
                      <c:pt idx="90">
                        <c:v>43533.0625</c:v>
                      </c:pt>
                      <c:pt idx="91">
                        <c:v>43533.063194444447</c:v>
                      </c:pt>
                      <c:pt idx="92">
                        <c:v>43533.063888888886</c:v>
                      </c:pt>
                      <c:pt idx="93">
                        <c:v>43533.064583333333</c:v>
                      </c:pt>
                      <c:pt idx="94">
                        <c:v>43533.06527777778</c:v>
                      </c:pt>
                      <c:pt idx="95">
                        <c:v>43533.065972222219</c:v>
                      </c:pt>
                      <c:pt idx="96">
                        <c:v>43533.066666666666</c:v>
                      </c:pt>
                      <c:pt idx="97">
                        <c:v>43533.067361111112</c:v>
                      </c:pt>
                      <c:pt idx="98">
                        <c:v>43533.068055555559</c:v>
                      </c:pt>
                      <c:pt idx="99">
                        <c:v>43533.068749999999</c:v>
                      </c:pt>
                      <c:pt idx="100">
                        <c:v>43533.069444444445</c:v>
                      </c:pt>
                      <c:pt idx="101">
                        <c:v>43533.070138888892</c:v>
                      </c:pt>
                      <c:pt idx="102">
                        <c:v>43533.070833333331</c:v>
                      </c:pt>
                      <c:pt idx="103">
                        <c:v>43533.071527777778</c:v>
                      </c:pt>
                      <c:pt idx="104">
                        <c:v>43533.072222222225</c:v>
                      </c:pt>
                      <c:pt idx="105">
                        <c:v>43533.072916666664</c:v>
                      </c:pt>
                      <c:pt idx="106">
                        <c:v>43533.073611111111</c:v>
                      </c:pt>
                      <c:pt idx="107">
                        <c:v>43533.074305555558</c:v>
                      </c:pt>
                      <c:pt idx="108">
                        <c:v>43533.074999999997</c:v>
                      </c:pt>
                      <c:pt idx="109">
                        <c:v>43533.075694444444</c:v>
                      </c:pt>
                      <c:pt idx="110">
                        <c:v>43533.076388888891</c:v>
                      </c:pt>
                      <c:pt idx="111">
                        <c:v>43533.07708333333</c:v>
                      </c:pt>
                      <c:pt idx="112">
                        <c:v>43533.077777777777</c:v>
                      </c:pt>
                      <c:pt idx="113">
                        <c:v>43533.078472222223</c:v>
                      </c:pt>
                      <c:pt idx="114">
                        <c:v>43533.07916666667</c:v>
                      </c:pt>
                      <c:pt idx="115">
                        <c:v>43533.079861111109</c:v>
                      </c:pt>
                      <c:pt idx="116">
                        <c:v>43533.080555555556</c:v>
                      </c:pt>
                      <c:pt idx="117">
                        <c:v>43533.081250000003</c:v>
                      </c:pt>
                      <c:pt idx="118">
                        <c:v>43533.081944444442</c:v>
                      </c:pt>
                      <c:pt idx="119">
                        <c:v>43533.082638888889</c:v>
                      </c:pt>
                      <c:pt idx="120">
                        <c:v>43533.083333333336</c:v>
                      </c:pt>
                      <c:pt idx="121">
                        <c:v>43533.084027777775</c:v>
                      </c:pt>
                      <c:pt idx="122">
                        <c:v>43533.084722222222</c:v>
                      </c:pt>
                      <c:pt idx="123">
                        <c:v>43533.085416666669</c:v>
                      </c:pt>
                      <c:pt idx="124">
                        <c:v>43533.086111111108</c:v>
                      </c:pt>
                      <c:pt idx="125">
                        <c:v>43533.086805555555</c:v>
                      </c:pt>
                      <c:pt idx="126">
                        <c:v>43533.087500000001</c:v>
                      </c:pt>
                      <c:pt idx="127">
                        <c:v>43533.088194444441</c:v>
                      </c:pt>
                      <c:pt idx="128">
                        <c:v>43533.088888888888</c:v>
                      </c:pt>
                      <c:pt idx="129">
                        <c:v>43533.089583333334</c:v>
                      </c:pt>
                      <c:pt idx="130">
                        <c:v>43533.090277777781</c:v>
                      </c:pt>
                      <c:pt idx="131">
                        <c:v>43533.09097222222</c:v>
                      </c:pt>
                      <c:pt idx="132">
                        <c:v>43533.091666666667</c:v>
                      </c:pt>
                      <c:pt idx="133">
                        <c:v>43533.092361111114</c:v>
                      </c:pt>
                      <c:pt idx="134">
                        <c:v>43533.093055555553</c:v>
                      </c:pt>
                      <c:pt idx="135">
                        <c:v>43533.09375</c:v>
                      </c:pt>
                      <c:pt idx="136">
                        <c:v>43533.094444444447</c:v>
                      </c:pt>
                      <c:pt idx="137">
                        <c:v>43533.095138888886</c:v>
                      </c:pt>
                      <c:pt idx="138">
                        <c:v>43533.095833333333</c:v>
                      </c:pt>
                      <c:pt idx="139">
                        <c:v>43533.09652777778</c:v>
                      </c:pt>
                      <c:pt idx="140">
                        <c:v>43533.097222222219</c:v>
                      </c:pt>
                      <c:pt idx="141">
                        <c:v>43533.097916666666</c:v>
                      </c:pt>
                      <c:pt idx="142">
                        <c:v>43533.098611111112</c:v>
                      </c:pt>
                      <c:pt idx="143">
                        <c:v>43533.099305555559</c:v>
                      </c:pt>
                      <c:pt idx="144">
                        <c:v>43533.1</c:v>
                      </c:pt>
                      <c:pt idx="145">
                        <c:v>43533.100694444445</c:v>
                      </c:pt>
                      <c:pt idx="146">
                        <c:v>43533.101388888892</c:v>
                      </c:pt>
                      <c:pt idx="147">
                        <c:v>43533.102083333331</c:v>
                      </c:pt>
                      <c:pt idx="148">
                        <c:v>43533.102777777778</c:v>
                      </c:pt>
                      <c:pt idx="149">
                        <c:v>43533.103472222225</c:v>
                      </c:pt>
                      <c:pt idx="150">
                        <c:v>43533.104166666664</c:v>
                      </c:pt>
                      <c:pt idx="151">
                        <c:v>43533.104861111111</c:v>
                      </c:pt>
                      <c:pt idx="152">
                        <c:v>43533.105555555558</c:v>
                      </c:pt>
                      <c:pt idx="153">
                        <c:v>43533.106249999997</c:v>
                      </c:pt>
                      <c:pt idx="154">
                        <c:v>43533.106944444444</c:v>
                      </c:pt>
                      <c:pt idx="155">
                        <c:v>43533.107638888891</c:v>
                      </c:pt>
                      <c:pt idx="156">
                        <c:v>43533.10833333333</c:v>
                      </c:pt>
                      <c:pt idx="157">
                        <c:v>43533.109027777777</c:v>
                      </c:pt>
                      <c:pt idx="158">
                        <c:v>43533.109722222223</c:v>
                      </c:pt>
                      <c:pt idx="159">
                        <c:v>43533.11041666667</c:v>
                      </c:pt>
                      <c:pt idx="160">
                        <c:v>43533.111111111109</c:v>
                      </c:pt>
                      <c:pt idx="161">
                        <c:v>43533.111805555556</c:v>
                      </c:pt>
                      <c:pt idx="162">
                        <c:v>43533.112500000003</c:v>
                      </c:pt>
                      <c:pt idx="163">
                        <c:v>43533.113194444442</c:v>
                      </c:pt>
                      <c:pt idx="164">
                        <c:v>43533.113888888889</c:v>
                      </c:pt>
                      <c:pt idx="165">
                        <c:v>43533.114583333336</c:v>
                      </c:pt>
                      <c:pt idx="166">
                        <c:v>43533.115277777775</c:v>
                      </c:pt>
                      <c:pt idx="167">
                        <c:v>43533.115972222222</c:v>
                      </c:pt>
                      <c:pt idx="168">
                        <c:v>43533.116666666669</c:v>
                      </c:pt>
                      <c:pt idx="169">
                        <c:v>43533.117361111108</c:v>
                      </c:pt>
                      <c:pt idx="170">
                        <c:v>43533.118055555555</c:v>
                      </c:pt>
                      <c:pt idx="171">
                        <c:v>43533.118750000001</c:v>
                      </c:pt>
                      <c:pt idx="172">
                        <c:v>43533.119444444441</c:v>
                      </c:pt>
                      <c:pt idx="173">
                        <c:v>43533.120138888888</c:v>
                      </c:pt>
                      <c:pt idx="174">
                        <c:v>43533.120833333334</c:v>
                      </c:pt>
                      <c:pt idx="175">
                        <c:v>43533.121527777781</c:v>
                      </c:pt>
                      <c:pt idx="176">
                        <c:v>43533.12222222222</c:v>
                      </c:pt>
                      <c:pt idx="177">
                        <c:v>43533.122916666667</c:v>
                      </c:pt>
                      <c:pt idx="178">
                        <c:v>43533.123611111114</c:v>
                      </c:pt>
                      <c:pt idx="179">
                        <c:v>43533.124305555553</c:v>
                      </c:pt>
                      <c:pt idx="180">
                        <c:v>43533.125</c:v>
                      </c:pt>
                      <c:pt idx="181">
                        <c:v>43533.125694444447</c:v>
                      </c:pt>
                      <c:pt idx="182">
                        <c:v>43533.126388888886</c:v>
                      </c:pt>
                      <c:pt idx="183">
                        <c:v>43533.127083333333</c:v>
                      </c:pt>
                      <c:pt idx="184">
                        <c:v>43533.12777777778</c:v>
                      </c:pt>
                      <c:pt idx="185">
                        <c:v>43533.128472222219</c:v>
                      </c:pt>
                      <c:pt idx="186">
                        <c:v>43533.129166666666</c:v>
                      </c:pt>
                      <c:pt idx="187">
                        <c:v>43533.129861111112</c:v>
                      </c:pt>
                      <c:pt idx="188">
                        <c:v>43533.130555555559</c:v>
                      </c:pt>
                      <c:pt idx="189">
                        <c:v>43533.131249999999</c:v>
                      </c:pt>
                      <c:pt idx="190">
                        <c:v>43533.131944444445</c:v>
                      </c:pt>
                      <c:pt idx="191">
                        <c:v>43533.132638888892</c:v>
                      </c:pt>
                      <c:pt idx="192">
                        <c:v>43533.133333333331</c:v>
                      </c:pt>
                      <c:pt idx="193">
                        <c:v>43533.134027777778</c:v>
                      </c:pt>
                      <c:pt idx="194">
                        <c:v>43533.134722222225</c:v>
                      </c:pt>
                      <c:pt idx="195">
                        <c:v>43533.135416666664</c:v>
                      </c:pt>
                      <c:pt idx="196">
                        <c:v>43533.136111111111</c:v>
                      </c:pt>
                      <c:pt idx="197">
                        <c:v>43533.136805555558</c:v>
                      </c:pt>
                      <c:pt idx="198">
                        <c:v>43533.137499999997</c:v>
                      </c:pt>
                      <c:pt idx="199">
                        <c:v>43533.138194444444</c:v>
                      </c:pt>
                      <c:pt idx="200">
                        <c:v>43533.138888888891</c:v>
                      </c:pt>
                      <c:pt idx="201">
                        <c:v>43533.13958333333</c:v>
                      </c:pt>
                      <c:pt idx="202">
                        <c:v>43533.140277777777</c:v>
                      </c:pt>
                      <c:pt idx="203">
                        <c:v>43533.140972222223</c:v>
                      </c:pt>
                      <c:pt idx="204">
                        <c:v>43533.14166666667</c:v>
                      </c:pt>
                      <c:pt idx="205">
                        <c:v>43533.142361111109</c:v>
                      </c:pt>
                      <c:pt idx="206">
                        <c:v>43533.143055555556</c:v>
                      </c:pt>
                      <c:pt idx="207">
                        <c:v>43533.143750000003</c:v>
                      </c:pt>
                      <c:pt idx="208">
                        <c:v>43533.144444444442</c:v>
                      </c:pt>
                      <c:pt idx="209">
                        <c:v>43533.145138888889</c:v>
                      </c:pt>
                      <c:pt idx="210">
                        <c:v>43533.145833333336</c:v>
                      </c:pt>
                      <c:pt idx="211">
                        <c:v>43533.146527777775</c:v>
                      </c:pt>
                      <c:pt idx="212">
                        <c:v>43533.147222222222</c:v>
                      </c:pt>
                      <c:pt idx="213">
                        <c:v>43533.147916666669</c:v>
                      </c:pt>
                      <c:pt idx="214">
                        <c:v>43533.148611111108</c:v>
                      </c:pt>
                      <c:pt idx="215">
                        <c:v>43533.149305555555</c:v>
                      </c:pt>
                      <c:pt idx="216">
                        <c:v>43533.15</c:v>
                      </c:pt>
                      <c:pt idx="217">
                        <c:v>43533.150694444441</c:v>
                      </c:pt>
                      <c:pt idx="218">
                        <c:v>43533.151388888888</c:v>
                      </c:pt>
                      <c:pt idx="219">
                        <c:v>43533.152083333334</c:v>
                      </c:pt>
                      <c:pt idx="220">
                        <c:v>43533.152777777781</c:v>
                      </c:pt>
                      <c:pt idx="221">
                        <c:v>43533.15347222222</c:v>
                      </c:pt>
                      <c:pt idx="222">
                        <c:v>43533.154166666667</c:v>
                      </c:pt>
                      <c:pt idx="223">
                        <c:v>43533.154861111114</c:v>
                      </c:pt>
                      <c:pt idx="224">
                        <c:v>43533.155555555553</c:v>
                      </c:pt>
                      <c:pt idx="225">
                        <c:v>43533.15625</c:v>
                      </c:pt>
                      <c:pt idx="226">
                        <c:v>43533.156944444447</c:v>
                      </c:pt>
                      <c:pt idx="227">
                        <c:v>43533.157638888886</c:v>
                      </c:pt>
                      <c:pt idx="228">
                        <c:v>43533.158333333333</c:v>
                      </c:pt>
                      <c:pt idx="229">
                        <c:v>43533.15902777778</c:v>
                      </c:pt>
                      <c:pt idx="230">
                        <c:v>43533.159722222219</c:v>
                      </c:pt>
                      <c:pt idx="231">
                        <c:v>43533.160416666666</c:v>
                      </c:pt>
                      <c:pt idx="232">
                        <c:v>43533.161111111112</c:v>
                      </c:pt>
                      <c:pt idx="233">
                        <c:v>43533.161805555559</c:v>
                      </c:pt>
                      <c:pt idx="234">
                        <c:v>43533.162499999999</c:v>
                      </c:pt>
                      <c:pt idx="235">
                        <c:v>43533.163194444445</c:v>
                      </c:pt>
                      <c:pt idx="236">
                        <c:v>43533.163888888892</c:v>
                      </c:pt>
                      <c:pt idx="237">
                        <c:v>43533.164583333331</c:v>
                      </c:pt>
                      <c:pt idx="238">
                        <c:v>43533.165277777778</c:v>
                      </c:pt>
                      <c:pt idx="239">
                        <c:v>43533.165972222225</c:v>
                      </c:pt>
                      <c:pt idx="240">
                        <c:v>43533.166666666664</c:v>
                      </c:pt>
                      <c:pt idx="241">
                        <c:v>43533.167361111111</c:v>
                      </c:pt>
                      <c:pt idx="242">
                        <c:v>43533.168055555558</c:v>
                      </c:pt>
                      <c:pt idx="243">
                        <c:v>43533.168749999997</c:v>
                      </c:pt>
                      <c:pt idx="244">
                        <c:v>43533.169444444444</c:v>
                      </c:pt>
                      <c:pt idx="245">
                        <c:v>43533.170138888891</c:v>
                      </c:pt>
                      <c:pt idx="246">
                        <c:v>43533.17083333333</c:v>
                      </c:pt>
                      <c:pt idx="247">
                        <c:v>43533.171527777777</c:v>
                      </c:pt>
                      <c:pt idx="248">
                        <c:v>43533.172222222223</c:v>
                      </c:pt>
                      <c:pt idx="249">
                        <c:v>43533.17291666667</c:v>
                      </c:pt>
                      <c:pt idx="250">
                        <c:v>43533.173611111109</c:v>
                      </c:pt>
                      <c:pt idx="251">
                        <c:v>43533.174305555556</c:v>
                      </c:pt>
                      <c:pt idx="252">
                        <c:v>43533.175000000003</c:v>
                      </c:pt>
                      <c:pt idx="253">
                        <c:v>43533.175694444442</c:v>
                      </c:pt>
                      <c:pt idx="254">
                        <c:v>43533.176388888889</c:v>
                      </c:pt>
                      <c:pt idx="255">
                        <c:v>43533.177083333336</c:v>
                      </c:pt>
                      <c:pt idx="256">
                        <c:v>43533.177777777775</c:v>
                      </c:pt>
                      <c:pt idx="257">
                        <c:v>43533.178472222222</c:v>
                      </c:pt>
                      <c:pt idx="258">
                        <c:v>43533.179166666669</c:v>
                      </c:pt>
                      <c:pt idx="259">
                        <c:v>43533.179861111108</c:v>
                      </c:pt>
                      <c:pt idx="260">
                        <c:v>43533.180555555555</c:v>
                      </c:pt>
                      <c:pt idx="261">
                        <c:v>43533.181250000001</c:v>
                      </c:pt>
                      <c:pt idx="262">
                        <c:v>43533.181944444441</c:v>
                      </c:pt>
                      <c:pt idx="263">
                        <c:v>43533.182638888888</c:v>
                      </c:pt>
                      <c:pt idx="264">
                        <c:v>43533.183333333334</c:v>
                      </c:pt>
                      <c:pt idx="265">
                        <c:v>43533.184027777781</c:v>
                      </c:pt>
                      <c:pt idx="266">
                        <c:v>43533.18472222222</c:v>
                      </c:pt>
                      <c:pt idx="267">
                        <c:v>43533.185416666667</c:v>
                      </c:pt>
                      <c:pt idx="268">
                        <c:v>43533.186111111114</c:v>
                      </c:pt>
                      <c:pt idx="269">
                        <c:v>43533.186805555553</c:v>
                      </c:pt>
                      <c:pt idx="270">
                        <c:v>43533.1875</c:v>
                      </c:pt>
                      <c:pt idx="271">
                        <c:v>43533.188194444447</c:v>
                      </c:pt>
                      <c:pt idx="272">
                        <c:v>43533.188888888886</c:v>
                      </c:pt>
                      <c:pt idx="273">
                        <c:v>43533.189583333333</c:v>
                      </c:pt>
                      <c:pt idx="274">
                        <c:v>43533.19027777778</c:v>
                      </c:pt>
                      <c:pt idx="275">
                        <c:v>43533.190972222219</c:v>
                      </c:pt>
                      <c:pt idx="276">
                        <c:v>43533.191666666666</c:v>
                      </c:pt>
                      <c:pt idx="277">
                        <c:v>43533.192361111112</c:v>
                      </c:pt>
                      <c:pt idx="278">
                        <c:v>43533.193055555559</c:v>
                      </c:pt>
                      <c:pt idx="279">
                        <c:v>43533.193749999999</c:v>
                      </c:pt>
                      <c:pt idx="280">
                        <c:v>43533.194444444445</c:v>
                      </c:pt>
                      <c:pt idx="281">
                        <c:v>43533.195138888892</c:v>
                      </c:pt>
                      <c:pt idx="282">
                        <c:v>43533.195833333331</c:v>
                      </c:pt>
                      <c:pt idx="283">
                        <c:v>43533.196527777778</c:v>
                      </c:pt>
                      <c:pt idx="284">
                        <c:v>43533.197222222225</c:v>
                      </c:pt>
                      <c:pt idx="285">
                        <c:v>43533.197916666664</c:v>
                      </c:pt>
                      <c:pt idx="286">
                        <c:v>43533.198611111111</c:v>
                      </c:pt>
                      <c:pt idx="287">
                        <c:v>43533.199305555558</c:v>
                      </c:pt>
                      <c:pt idx="288">
                        <c:v>43533.2</c:v>
                      </c:pt>
                      <c:pt idx="289">
                        <c:v>43533.200694444444</c:v>
                      </c:pt>
                      <c:pt idx="290">
                        <c:v>43533.201388888891</c:v>
                      </c:pt>
                      <c:pt idx="291">
                        <c:v>43533.20208333333</c:v>
                      </c:pt>
                      <c:pt idx="292">
                        <c:v>43533.202777777777</c:v>
                      </c:pt>
                      <c:pt idx="293">
                        <c:v>43533.203472222223</c:v>
                      </c:pt>
                      <c:pt idx="294">
                        <c:v>43533.20416666667</c:v>
                      </c:pt>
                      <c:pt idx="295">
                        <c:v>43533.204861111109</c:v>
                      </c:pt>
                      <c:pt idx="296">
                        <c:v>43533.205555555556</c:v>
                      </c:pt>
                      <c:pt idx="297">
                        <c:v>43533.206250000003</c:v>
                      </c:pt>
                      <c:pt idx="298">
                        <c:v>43533.206944444442</c:v>
                      </c:pt>
                      <c:pt idx="299">
                        <c:v>43533.207638888889</c:v>
                      </c:pt>
                      <c:pt idx="300">
                        <c:v>43533.208333333336</c:v>
                      </c:pt>
                      <c:pt idx="301">
                        <c:v>43533.209027777775</c:v>
                      </c:pt>
                      <c:pt idx="302">
                        <c:v>43533.209722222222</c:v>
                      </c:pt>
                      <c:pt idx="303">
                        <c:v>43533.210416666669</c:v>
                      </c:pt>
                      <c:pt idx="304">
                        <c:v>43533.211111111108</c:v>
                      </c:pt>
                      <c:pt idx="305">
                        <c:v>43533.211805555555</c:v>
                      </c:pt>
                      <c:pt idx="306">
                        <c:v>43533.212500000001</c:v>
                      </c:pt>
                      <c:pt idx="307">
                        <c:v>43533.213194444441</c:v>
                      </c:pt>
                      <c:pt idx="308">
                        <c:v>43533.213888888888</c:v>
                      </c:pt>
                      <c:pt idx="309">
                        <c:v>43533.214583333334</c:v>
                      </c:pt>
                      <c:pt idx="310">
                        <c:v>43533.215277777781</c:v>
                      </c:pt>
                      <c:pt idx="311">
                        <c:v>43533.21597222222</c:v>
                      </c:pt>
                      <c:pt idx="312">
                        <c:v>43533.216666666667</c:v>
                      </c:pt>
                      <c:pt idx="313">
                        <c:v>43533.217361111114</c:v>
                      </c:pt>
                      <c:pt idx="314">
                        <c:v>43533.218055555553</c:v>
                      </c:pt>
                      <c:pt idx="315">
                        <c:v>43533.21875</c:v>
                      </c:pt>
                      <c:pt idx="316">
                        <c:v>43533.219444444447</c:v>
                      </c:pt>
                      <c:pt idx="317">
                        <c:v>43533.220138888886</c:v>
                      </c:pt>
                      <c:pt idx="318">
                        <c:v>43533.220833333333</c:v>
                      </c:pt>
                      <c:pt idx="319">
                        <c:v>43533.22152777778</c:v>
                      </c:pt>
                      <c:pt idx="320">
                        <c:v>43533.222222222219</c:v>
                      </c:pt>
                      <c:pt idx="321">
                        <c:v>43533.222916666666</c:v>
                      </c:pt>
                      <c:pt idx="322">
                        <c:v>43533.223611111112</c:v>
                      </c:pt>
                      <c:pt idx="323">
                        <c:v>43533.224305555559</c:v>
                      </c:pt>
                      <c:pt idx="324">
                        <c:v>43533.224999999999</c:v>
                      </c:pt>
                      <c:pt idx="325">
                        <c:v>43533.225694444445</c:v>
                      </c:pt>
                      <c:pt idx="326">
                        <c:v>43533.226388888892</c:v>
                      </c:pt>
                      <c:pt idx="327">
                        <c:v>43533.227083333331</c:v>
                      </c:pt>
                      <c:pt idx="328">
                        <c:v>43533.227777777778</c:v>
                      </c:pt>
                      <c:pt idx="329">
                        <c:v>43533.228472222225</c:v>
                      </c:pt>
                      <c:pt idx="330">
                        <c:v>43533.229166666664</c:v>
                      </c:pt>
                      <c:pt idx="331">
                        <c:v>43533.229861111111</c:v>
                      </c:pt>
                      <c:pt idx="332">
                        <c:v>43533.230555555558</c:v>
                      </c:pt>
                      <c:pt idx="333">
                        <c:v>43533.231249999997</c:v>
                      </c:pt>
                      <c:pt idx="334">
                        <c:v>43533.231944444444</c:v>
                      </c:pt>
                      <c:pt idx="335">
                        <c:v>43533.232638888891</c:v>
                      </c:pt>
                      <c:pt idx="336">
                        <c:v>43533.23333333333</c:v>
                      </c:pt>
                      <c:pt idx="337">
                        <c:v>43533.234027777777</c:v>
                      </c:pt>
                      <c:pt idx="338">
                        <c:v>43533.234722222223</c:v>
                      </c:pt>
                      <c:pt idx="339">
                        <c:v>43533.23541666667</c:v>
                      </c:pt>
                      <c:pt idx="340">
                        <c:v>43533.236111111109</c:v>
                      </c:pt>
                      <c:pt idx="341">
                        <c:v>43533.236805555556</c:v>
                      </c:pt>
                      <c:pt idx="342">
                        <c:v>43533.237500000003</c:v>
                      </c:pt>
                      <c:pt idx="343">
                        <c:v>43533.238194444442</c:v>
                      </c:pt>
                      <c:pt idx="344">
                        <c:v>43533.238888888889</c:v>
                      </c:pt>
                      <c:pt idx="345">
                        <c:v>43533.239583333336</c:v>
                      </c:pt>
                      <c:pt idx="346">
                        <c:v>43533.240277777775</c:v>
                      </c:pt>
                      <c:pt idx="347">
                        <c:v>43533.240972222222</c:v>
                      </c:pt>
                      <c:pt idx="348">
                        <c:v>43533.241666666669</c:v>
                      </c:pt>
                      <c:pt idx="349">
                        <c:v>43533.242361111108</c:v>
                      </c:pt>
                      <c:pt idx="350">
                        <c:v>43533.243055555555</c:v>
                      </c:pt>
                      <c:pt idx="351">
                        <c:v>43533.243750000001</c:v>
                      </c:pt>
                      <c:pt idx="352">
                        <c:v>43533.244444444441</c:v>
                      </c:pt>
                      <c:pt idx="353">
                        <c:v>43533.245138888888</c:v>
                      </c:pt>
                      <c:pt idx="354">
                        <c:v>43533.245833333334</c:v>
                      </c:pt>
                      <c:pt idx="355">
                        <c:v>43533.246527777781</c:v>
                      </c:pt>
                      <c:pt idx="356">
                        <c:v>43533.24722222222</c:v>
                      </c:pt>
                      <c:pt idx="357">
                        <c:v>43533.247916666667</c:v>
                      </c:pt>
                      <c:pt idx="358">
                        <c:v>43533.248611111114</c:v>
                      </c:pt>
                      <c:pt idx="359">
                        <c:v>43533.249305555553</c:v>
                      </c:pt>
                      <c:pt idx="360">
                        <c:v>43533.25</c:v>
                      </c:pt>
                      <c:pt idx="361">
                        <c:v>43533.250694444447</c:v>
                      </c:pt>
                      <c:pt idx="362">
                        <c:v>43533.251388888886</c:v>
                      </c:pt>
                      <c:pt idx="363">
                        <c:v>43533.252083333333</c:v>
                      </c:pt>
                      <c:pt idx="364">
                        <c:v>43533.25277777778</c:v>
                      </c:pt>
                      <c:pt idx="365">
                        <c:v>43533.253472222219</c:v>
                      </c:pt>
                      <c:pt idx="366">
                        <c:v>43533.254166666666</c:v>
                      </c:pt>
                      <c:pt idx="367">
                        <c:v>43533.254861111112</c:v>
                      </c:pt>
                      <c:pt idx="368">
                        <c:v>43533.255555555559</c:v>
                      </c:pt>
                      <c:pt idx="369">
                        <c:v>43533.256249999999</c:v>
                      </c:pt>
                      <c:pt idx="370">
                        <c:v>43533.256944444445</c:v>
                      </c:pt>
                      <c:pt idx="371">
                        <c:v>43533.257638888892</c:v>
                      </c:pt>
                      <c:pt idx="372">
                        <c:v>43533.258333333331</c:v>
                      </c:pt>
                      <c:pt idx="373">
                        <c:v>43533.259027777778</c:v>
                      </c:pt>
                      <c:pt idx="374">
                        <c:v>43533.259722222225</c:v>
                      </c:pt>
                      <c:pt idx="375">
                        <c:v>43533.260416666664</c:v>
                      </c:pt>
                      <c:pt idx="376">
                        <c:v>43533.261111111111</c:v>
                      </c:pt>
                      <c:pt idx="377">
                        <c:v>43533.261805555558</c:v>
                      </c:pt>
                      <c:pt idx="378">
                        <c:v>43533.262499999997</c:v>
                      </c:pt>
                      <c:pt idx="379">
                        <c:v>43533.263194444444</c:v>
                      </c:pt>
                      <c:pt idx="380">
                        <c:v>43533.263888888891</c:v>
                      </c:pt>
                      <c:pt idx="381">
                        <c:v>43533.26458333333</c:v>
                      </c:pt>
                      <c:pt idx="382">
                        <c:v>43533.265277777777</c:v>
                      </c:pt>
                      <c:pt idx="383">
                        <c:v>43533.265972222223</c:v>
                      </c:pt>
                      <c:pt idx="384">
                        <c:v>43533.26666666667</c:v>
                      </c:pt>
                      <c:pt idx="385">
                        <c:v>43533.267361111109</c:v>
                      </c:pt>
                      <c:pt idx="386">
                        <c:v>43533.268055555556</c:v>
                      </c:pt>
                      <c:pt idx="387">
                        <c:v>43533.268750000003</c:v>
                      </c:pt>
                      <c:pt idx="388">
                        <c:v>43533.269444444442</c:v>
                      </c:pt>
                      <c:pt idx="389">
                        <c:v>43533.270138888889</c:v>
                      </c:pt>
                      <c:pt idx="390">
                        <c:v>43533.270833333336</c:v>
                      </c:pt>
                      <c:pt idx="391">
                        <c:v>43533.271527777775</c:v>
                      </c:pt>
                      <c:pt idx="392">
                        <c:v>43533.272222222222</c:v>
                      </c:pt>
                      <c:pt idx="393">
                        <c:v>43533.272916666669</c:v>
                      </c:pt>
                      <c:pt idx="394">
                        <c:v>43533.273611111108</c:v>
                      </c:pt>
                      <c:pt idx="395">
                        <c:v>43533.274305555555</c:v>
                      </c:pt>
                      <c:pt idx="396">
                        <c:v>43533.275000000001</c:v>
                      </c:pt>
                      <c:pt idx="397">
                        <c:v>43533.275694444441</c:v>
                      </c:pt>
                      <c:pt idx="398">
                        <c:v>43533.276388888888</c:v>
                      </c:pt>
                      <c:pt idx="399">
                        <c:v>43533.277083333334</c:v>
                      </c:pt>
                      <c:pt idx="400">
                        <c:v>43533.277777777781</c:v>
                      </c:pt>
                      <c:pt idx="401">
                        <c:v>43533.27847222222</c:v>
                      </c:pt>
                      <c:pt idx="402">
                        <c:v>43533.279166666667</c:v>
                      </c:pt>
                      <c:pt idx="403">
                        <c:v>43533.279861111114</c:v>
                      </c:pt>
                      <c:pt idx="404">
                        <c:v>43533.280555555553</c:v>
                      </c:pt>
                      <c:pt idx="405">
                        <c:v>43533.28125</c:v>
                      </c:pt>
                      <c:pt idx="406">
                        <c:v>43533.281944444447</c:v>
                      </c:pt>
                      <c:pt idx="407">
                        <c:v>43533.282638888886</c:v>
                      </c:pt>
                      <c:pt idx="408">
                        <c:v>43533.283333333333</c:v>
                      </c:pt>
                      <c:pt idx="409">
                        <c:v>43533.28402777778</c:v>
                      </c:pt>
                      <c:pt idx="410">
                        <c:v>43533.284722222219</c:v>
                      </c:pt>
                      <c:pt idx="411">
                        <c:v>43533.285416666666</c:v>
                      </c:pt>
                      <c:pt idx="412">
                        <c:v>43533.286111111112</c:v>
                      </c:pt>
                      <c:pt idx="413">
                        <c:v>43533.286805555559</c:v>
                      </c:pt>
                      <c:pt idx="414">
                        <c:v>43533.287499999999</c:v>
                      </c:pt>
                      <c:pt idx="415">
                        <c:v>43533.288194444445</c:v>
                      </c:pt>
                      <c:pt idx="416">
                        <c:v>43533.288888888892</c:v>
                      </c:pt>
                      <c:pt idx="417">
                        <c:v>43533.289583333331</c:v>
                      </c:pt>
                      <c:pt idx="418">
                        <c:v>43533.290277777778</c:v>
                      </c:pt>
                      <c:pt idx="419">
                        <c:v>43533.290972222225</c:v>
                      </c:pt>
                      <c:pt idx="420">
                        <c:v>43533.291666666664</c:v>
                      </c:pt>
                      <c:pt idx="421">
                        <c:v>43533.292361111111</c:v>
                      </c:pt>
                      <c:pt idx="422">
                        <c:v>43533.293055555558</c:v>
                      </c:pt>
                      <c:pt idx="423">
                        <c:v>43533.293749999997</c:v>
                      </c:pt>
                      <c:pt idx="424">
                        <c:v>43533.294444444444</c:v>
                      </c:pt>
                      <c:pt idx="425">
                        <c:v>43533.295138888891</c:v>
                      </c:pt>
                      <c:pt idx="426">
                        <c:v>43533.29583333333</c:v>
                      </c:pt>
                      <c:pt idx="427">
                        <c:v>43533.296527777777</c:v>
                      </c:pt>
                      <c:pt idx="428">
                        <c:v>43533.297222222223</c:v>
                      </c:pt>
                      <c:pt idx="429">
                        <c:v>43533.29791666667</c:v>
                      </c:pt>
                      <c:pt idx="430">
                        <c:v>43533.298611111109</c:v>
                      </c:pt>
                      <c:pt idx="431">
                        <c:v>43533.299305555556</c:v>
                      </c:pt>
                      <c:pt idx="432">
                        <c:v>43533.3</c:v>
                      </c:pt>
                      <c:pt idx="433">
                        <c:v>43533.300694444442</c:v>
                      </c:pt>
                      <c:pt idx="434">
                        <c:v>43533.301388888889</c:v>
                      </c:pt>
                      <c:pt idx="435">
                        <c:v>43533.302083333336</c:v>
                      </c:pt>
                      <c:pt idx="436">
                        <c:v>43533.302777777775</c:v>
                      </c:pt>
                      <c:pt idx="437">
                        <c:v>43533.303472222222</c:v>
                      </c:pt>
                      <c:pt idx="438">
                        <c:v>43533.304166666669</c:v>
                      </c:pt>
                      <c:pt idx="439">
                        <c:v>43533.304861111108</c:v>
                      </c:pt>
                      <c:pt idx="440">
                        <c:v>43533.305555555555</c:v>
                      </c:pt>
                      <c:pt idx="441">
                        <c:v>43533.306250000001</c:v>
                      </c:pt>
                      <c:pt idx="442">
                        <c:v>43533.306944444441</c:v>
                      </c:pt>
                      <c:pt idx="443">
                        <c:v>43533.307638888888</c:v>
                      </c:pt>
                      <c:pt idx="444">
                        <c:v>43533.308333333334</c:v>
                      </c:pt>
                      <c:pt idx="445">
                        <c:v>43533.309027777781</c:v>
                      </c:pt>
                      <c:pt idx="446">
                        <c:v>43533.30972222222</c:v>
                      </c:pt>
                      <c:pt idx="447">
                        <c:v>43533.310416666667</c:v>
                      </c:pt>
                      <c:pt idx="448">
                        <c:v>43533.311111111114</c:v>
                      </c:pt>
                      <c:pt idx="449">
                        <c:v>43533.311805555553</c:v>
                      </c:pt>
                      <c:pt idx="450">
                        <c:v>43533.3125</c:v>
                      </c:pt>
                      <c:pt idx="451">
                        <c:v>43533.313194444447</c:v>
                      </c:pt>
                      <c:pt idx="452">
                        <c:v>43533.313888888886</c:v>
                      </c:pt>
                      <c:pt idx="453">
                        <c:v>43533.314583333333</c:v>
                      </c:pt>
                      <c:pt idx="454">
                        <c:v>43533.31527777778</c:v>
                      </c:pt>
                      <c:pt idx="455">
                        <c:v>43533.315972222219</c:v>
                      </c:pt>
                      <c:pt idx="456">
                        <c:v>43533.316666666666</c:v>
                      </c:pt>
                      <c:pt idx="457">
                        <c:v>43533.317361111112</c:v>
                      </c:pt>
                      <c:pt idx="458">
                        <c:v>43533.318055555559</c:v>
                      </c:pt>
                      <c:pt idx="459">
                        <c:v>43533.318749999999</c:v>
                      </c:pt>
                      <c:pt idx="460">
                        <c:v>43533.319444444445</c:v>
                      </c:pt>
                      <c:pt idx="461">
                        <c:v>43533.320138888892</c:v>
                      </c:pt>
                      <c:pt idx="462">
                        <c:v>43533.320833333331</c:v>
                      </c:pt>
                      <c:pt idx="463">
                        <c:v>43533.321527777778</c:v>
                      </c:pt>
                      <c:pt idx="464">
                        <c:v>43533.322222222225</c:v>
                      </c:pt>
                      <c:pt idx="465">
                        <c:v>43533.322916666664</c:v>
                      </c:pt>
                      <c:pt idx="466">
                        <c:v>43533.323611111111</c:v>
                      </c:pt>
                      <c:pt idx="467">
                        <c:v>43533.324305555558</c:v>
                      </c:pt>
                      <c:pt idx="468">
                        <c:v>43533.324999999997</c:v>
                      </c:pt>
                      <c:pt idx="469">
                        <c:v>43533.325694444444</c:v>
                      </c:pt>
                      <c:pt idx="470">
                        <c:v>43533.326388888891</c:v>
                      </c:pt>
                      <c:pt idx="471">
                        <c:v>43533.32708333333</c:v>
                      </c:pt>
                      <c:pt idx="472">
                        <c:v>43533.327777777777</c:v>
                      </c:pt>
                      <c:pt idx="473">
                        <c:v>43533.328472222223</c:v>
                      </c:pt>
                      <c:pt idx="474">
                        <c:v>43533.32916666667</c:v>
                      </c:pt>
                      <c:pt idx="475">
                        <c:v>43533.329861111109</c:v>
                      </c:pt>
                      <c:pt idx="476">
                        <c:v>43533.330555555556</c:v>
                      </c:pt>
                      <c:pt idx="477">
                        <c:v>43533.331250000003</c:v>
                      </c:pt>
                      <c:pt idx="478">
                        <c:v>43533.331944444442</c:v>
                      </c:pt>
                      <c:pt idx="479">
                        <c:v>43533.332638888889</c:v>
                      </c:pt>
                      <c:pt idx="480">
                        <c:v>43533.333333333336</c:v>
                      </c:pt>
                      <c:pt idx="481">
                        <c:v>43533.334027777775</c:v>
                      </c:pt>
                      <c:pt idx="482">
                        <c:v>43533.334722222222</c:v>
                      </c:pt>
                      <c:pt idx="483">
                        <c:v>43533.335416666669</c:v>
                      </c:pt>
                      <c:pt idx="484">
                        <c:v>43533.336111111108</c:v>
                      </c:pt>
                      <c:pt idx="485">
                        <c:v>43533.336805555555</c:v>
                      </c:pt>
                      <c:pt idx="486">
                        <c:v>43533.337500000001</c:v>
                      </c:pt>
                      <c:pt idx="487">
                        <c:v>43533.338194444441</c:v>
                      </c:pt>
                      <c:pt idx="488">
                        <c:v>43533.338888888888</c:v>
                      </c:pt>
                      <c:pt idx="489">
                        <c:v>43533.339583333334</c:v>
                      </c:pt>
                      <c:pt idx="490">
                        <c:v>43533.340277777781</c:v>
                      </c:pt>
                      <c:pt idx="491">
                        <c:v>43533.34097222222</c:v>
                      </c:pt>
                      <c:pt idx="492">
                        <c:v>43533.341666666667</c:v>
                      </c:pt>
                      <c:pt idx="493">
                        <c:v>43533.342361111114</c:v>
                      </c:pt>
                      <c:pt idx="494">
                        <c:v>43533.343055555553</c:v>
                      </c:pt>
                      <c:pt idx="495">
                        <c:v>43533.34375</c:v>
                      </c:pt>
                      <c:pt idx="496">
                        <c:v>43533.344444444447</c:v>
                      </c:pt>
                      <c:pt idx="497">
                        <c:v>43533.345138888886</c:v>
                      </c:pt>
                      <c:pt idx="498">
                        <c:v>43533.345833333333</c:v>
                      </c:pt>
                      <c:pt idx="499">
                        <c:v>43533.34652777778</c:v>
                      </c:pt>
                      <c:pt idx="500">
                        <c:v>43533.347222222219</c:v>
                      </c:pt>
                      <c:pt idx="501">
                        <c:v>43533.347916666666</c:v>
                      </c:pt>
                      <c:pt idx="502">
                        <c:v>43533.348611111112</c:v>
                      </c:pt>
                      <c:pt idx="503">
                        <c:v>43533.349305555559</c:v>
                      </c:pt>
                      <c:pt idx="504">
                        <c:v>43533.35</c:v>
                      </c:pt>
                      <c:pt idx="505">
                        <c:v>43533.350694444445</c:v>
                      </c:pt>
                      <c:pt idx="506">
                        <c:v>43533.351388888892</c:v>
                      </c:pt>
                      <c:pt idx="507">
                        <c:v>43533.352083333331</c:v>
                      </c:pt>
                      <c:pt idx="508">
                        <c:v>43533.352777777778</c:v>
                      </c:pt>
                      <c:pt idx="509">
                        <c:v>43533.353472222225</c:v>
                      </c:pt>
                      <c:pt idx="510">
                        <c:v>43533.354166666664</c:v>
                      </c:pt>
                      <c:pt idx="511">
                        <c:v>43533.354861111111</c:v>
                      </c:pt>
                      <c:pt idx="512">
                        <c:v>43533.355555555558</c:v>
                      </c:pt>
                      <c:pt idx="513">
                        <c:v>43533.356249999997</c:v>
                      </c:pt>
                      <c:pt idx="514">
                        <c:v>43533.356944444444</c:v>
                      </c:pt>
                      <c:pt idx="515">
                        <c:v>43533.357638888891</c:v>
                      </c:pt>
                      <c:pt idx="516">
                        <c:v>43533.35833333333</c:v>
                      </c:pt>
                      <c:pt idx="517">
                        <c:v>43533.359027777777</c:v>
                      </c:pt>
                      <c:pt idx="518">
                        <c:v>43533.359722222223</c:v>
                      </c:pt>
                      <c:pt idx="519">
                        <c:v>43533.36041666667</c:v>
                      </c:pt>
                      <c:pt idx="520">
                        <c:v>43533.361111111109</c:v>
                      </c:pt>
                      <c:pt idx="521">
                        <c:v>43533.361805555556</c:v>
                      </c:pt>
                      <c:pt idx="522">
                        <c:v>43533.362500000003</c:v>
                      </c:pt>
                      <c:pt idx="523">
                        <c:v>43533.363194444442</c:v>
                      </c:pt>
                      <c:pt idx="524">
                        <c:v>43533.363888888889</c:v>
                      </c:pt>
                      <c:pt idx="525">
                        <c:v>43533.364583333336</c:v>
                      </c:pt>
                      <c:pt idx="526">
                        <c:v>43533.365277777775</c:v>
                      </c:pt>
                      <c:pt idx="527">
                        <c:v>43533.365972222222</c:v>
                      </c:pt>
                      <c:pt idx="528">
                        <c:v>43533.366666666669</c:v>
                      </c:pt>
                      <c:pt idx="529">
                        <c:v>43533.367361111108</c:v>
                      </c:pt>
                      <c:pt idx="530">
                        <c:v>43533.368055555555</c:v>
                      </c:pt>
                      <c:pt idx="531">
                        <c:v>43533.368750000001</c:v>
                      </c:pt>
                      <c:pt idx="532">
                        <c:v>43533.369444444441</c:v>
                      </c:pt>
                      <c:pt idx="533">
                        <c:v>43533.370138888888</c:v>
                      </c:pt>
                      <c:pt idx="534">
                        <c:v>43533.370833333334</c:v>
                      </c:pt>
                      <c:pt idx="535">
                        <c:v>43533.371527777781</c:v>
                      </c:pt>
                      <c:pt idx="536">
                        <c:v>43533.37222222222</c:v>
                      </c:pt>
                      <c:pt idx="537">
                        <c:v>43533.372916666667</c:v>
                      </c:pt>
                      <c:pt idx="538">
                        <c:v>43533.373611111114</c:v>
                      </c:pt>
                      <c:pt idx="539">
                        <c:v>43533.374305555553</c:v>
                      </c:pt>
                      <c:pt idx="540">
                        <c:v>43533.375</c:v>
                      </c:pt>
                      <c:pt idx="541">
                        <c:v>43533.375694444447</c:v>
                      </c:pt>
                      <c:pt idx="542">
                        <c:v>43533.376388888886</c:v>
                      </c:pt>
                      <c:pt idx="543">
                        <c:v>43533.377083333333</c:v>
                      </c:pt>
                      <c:pt idx="544">
                        <c:v>43533.37777777778</c:v>
                      </c:pt>
                      <c:pt idx="545">
                        <c:v>43533.378472222219</c:v>
                      </c:pt>
                      <c:pt idx="546">
                        <c:v>43533.379166666666</c:v>
                      </c:pt>
                      <c:pt idx="547">
                        <c:v>43533.379861111112</c:v>
                      </c:pt>
                      <c:pt idx="548">
                        <c:v>43533.380555555559</c:v>
                      </c:pt>
                      <c:pt idx="549">
                        <c:v>43533.381249999999</c:v>
                      </c:pt>
                      <c:pt idx="550">
                        <c:v>43533.381944444445</c:v>
                      </c:pt>
                      <c:pt idx="551">
                        <c:v>43533.382638888892</c:v>
                      </c:pt>
                      <c:pt idx="552">
                        <c:v>43533.383333333331</c:v>
                      </c:pt>
                      <c:pt idx="553">
                        <c:v>43533.384027777778</c:v>
                      </c:pt>
                      <c:pt idx="554">
                        <c:v>43533.384722222225</c:v>
                      </c:pt>
                      <c:pt idx="555">
                        <c:v>43533.385416666664</c:v>
                      </c:pt>
                      <c:pt idx="556">
                        <c:v>43533.386111111111</c:v>
                      </c:pt>
                      <c:pt idx="557">
                        <c:v>43533.386805555558</c:v>
                      </c:pt>
                      <c:pt idx="558">
                        <c:v>43533.387499999997</c:v>
                      </c:pt>
                      <c:pt idx="559">
                        <c:v>43533.388194444444</c:v>
                      </c:pt>
                      <c:pt idx="560">
                        <c:v>43533.388888888891</c:v>
                      </c:pt>
                      <c:pt idx="561">
                        <c:v>43533.38958333333</c:v>
                      </c:pt>
                      <c:pt idx="562">
                        <c:v>43533.390277777777</c:v>
                      </c:pt>
                      <c:pt idx="563">
                        <c:v>43533.390972222223</c:v>
                      </c:pt>
                      <c:pt idx="564">
                        <c:v>43533.39166666667</c:v>
                      </c:pt>
                      <c:pt idx="565">
                        <c:v>43533.392361111109</c:v>
                      </c:pt>
                      <c:pt idx="566">
                        <c:v>43533.393055555556</c:v>
                      </c:pt>
                      <c:pt idx="567">
                        <c:v>43533.393750000003</c:v>
                      </c:pt>
                      <c:pt idx="568">
                        <c:v>43533.394444444442</c:v>
                      </c:pt>
                      <c:pt idx="569">
                        <c:v>43533.395138888889</c:v>
                      </c:pt>
                      <c:pt idx="570">
                        <c:v>43533.395833333336</c:v>
                      </c:pt>
                      <c:pt idx="571">
                        <c:v>43533.396527777775</c:v>
                      </c:pt>
                      <c:pt idx="572">
                        <c:v>43533.397222222222</c:v>
                      </c:pt>
                      <c:pt idx="573">
                        <c:v>43533.397916666669</c:v>
                      </c:pt>
                      <c:pt idx="574">
                        <c:v>43533.398611111108</c:v>
                      </c:pt>
                      <c:pt idx="575">
                        <c:v>43533.399305555555</c:v>
                      </c:pt>
                      <c:pt idx="576">
                        <c:v>43533.4</c:v>
                      </c:pt>
                      <c:pt idx="577">
                        <c:v>43533.400694444441</c:v>
                      </c:pt>
                      <c:pt idx="578">
                        <c:v>43533.401388888888</c:v>
                      </c:pt>
                      <c:pt idx="579">
                        <c:v>43533.402083333334</c:v>
                      </c:pt>
                      <c:pt idx="580">
                        <c:v>43533.402777777781</c:v>
                      </c:pt>
                      <c:pt idx="581">
                        <c:v>43533.40347222222</c:v>
                      </c:pt>
                      <c:pt idx="582">
                        <c:v>43533.404166666667</c:v>
                      </c:pt>
                      <c:pt idx="583">
                        <c:v>43533.404861111114</c:v>
                      </c:pt>
                      <c:pt idx="584">
                        <c:v>43533.405555555553</c:v>
                      </c:pt>
                      <c:pt idx="585">
                        <c:v>43533.40625</c:v>
                      </c:pt>
                      <c:pt idx="586">
                        <c:v>43533.406944444447</c:v>
                      </c:pt>
                      <c:pt idx="587">
                        <c:v>43533.407638888886</c:v>
                      </c:pt>
                      <c:pt idx="588">
                        <c:v>43533.408333333333</c:v>
                      </c:pt>
                      <c:pt idx="589">
                        <c:v>43533.40902777778</c:v>
                      </c:pt>
                      <c:pt idx="590">
                        <c:v>43533.409722222219</c:v>
                      </c:pt>
                      <c:pt idx="591">
                        <c:v>43533.410416666666</c:v>
                      </c:pt>
                      <c:pt idx="592">
                        <c:v>43533.411111111112</c:v>
                      </c:pt>
                      <c:pt idx="593">
                        <c:v>43533.411805555559</c:v>
                      </c:pt>
                      <c:pt idx="594">
                        <c:v>43533.412499999999</c:v>
                      </c:pt>
                      <c:pt idx="595">
                        <c:v>43533.413194444445</c:v>
                      </c:pt>
                      <c:pt idx="596">
                        <c:v>43533.413888888892</c:v>
                      </c:pt>
                      <c:pt idx="597">
                        <c:v>43533.414583333331</c:v>
                      </c:pt>
                      <c:pt idx="598">
                        <c:v>43533.415277777778</c:v>
                      </c:pt>
                      <c:pt idx="599">
                        <c:v>43533.415972222225</c:v>
                      </c:pt>
                      <c:pt idx="600">
                        <c:v>43533.416666666664</c:v>
                      </c:pt>
                      <c:pt idx="601">
                        <c:v>43533.417361111111</c:v>
                      </c:pt>
                      <c:pt idx="602">
                        <c:v>43533.418055555558</c:v>
                      </c:pt>
                      <c:pt idx="603">
                        <c:v>43533.418749999997</c:v>
                      </c:pt>
                      <c:pt idx="604">
                        <c:v>43533.419444444444</c:v>
                      </c:pt>
                      <c:pt idx="605">
                        <c:v>43533.420138888891</c:v>
                      </c:pt>
                      <c:pt idx="606">
                        <c:v>43533.42083333333</c:v>
                      </c:pt>
                      <c:pt idx="607">
                        <c:v>43533.421527777777</c:v>
                      </c:pt>
                      <c:pt idx="608">
                        <c:v>43533.422222222223</c:v>
                      </c:pt>
                      <c:pt idx="609">
                        <c:v>43533.42291666667</c:v>
                      </c:pt>
                      <c:pt idx="610">
                        <c:v>43533.423611111109</c:v>
                      </c:pt>
                      <c:pt idx="611">
                        <c:v>43533.424305555556</c:v>
                      </c:pt>
                      <c:pt idx="612">
                        <c:v>43533.425000000003</c:v>
                      </c:pt>
                      <c:pt idx="613">
                        <c:v>43533.425694444442</c:v>
                      </c:pt>
                      <c:pt idx="614">
                        <c:v>43533.426388888889</c:v>
                      </c:pt>
                      <c:pt idx="615">
                        <c:v>43533.427083333336</c:v>
                      </c:pt>
                      <c:pt idx="616">
                        <c:v>43533.427777777775</c:v>
                      </c:pt>
                      <c:pt idx="617">
                        <c:v>43533.428472222222</c:v>
                      </c:pt>
                      <c:pt idx="618">
                        <c:v>43533.429166666669</c:v>
                      </c:pt>
                      <c:pt idx="619">
                        <c:v>43533.429861111108</c:v>
                      </c:pt>
                      <c:pt idx="620">
                        <c:v>43533.430555555555</c:v>
                      </c:pt>
                      <c:pt idx="621">
                        <c:v>43533.431250000001</c:v>
                      </c:pt>
                      <c:pt idx="622">
                        <c:v>43533.431944444441</c:v>
                      </c:pt>
                      <c:pt idx="623">
                        <c:v>43533.432638888888</c:v>
                      </c:pt>
                      <c:pt idx="624">
                        <c:v>43533.433333333334</c:v>
                      </c:pt>
                      <c:pt idx="625">
                        <c:v>43533.434027777781</c:v>
                      </c:pt>
                      <c:pt idx="626">
                        <c:v>43533.43472222222</c:v>
                      </c:pt>
                      <c:pt idx="627">
                        <c:v>43533.435416666667</c:v>
                      </c:pt>
                      <c:pt idx="628">
                        <c:v>43533.436111111114</c:v>
                      </c:pt>
                      <c:pt idx="629">
                        <c:v>43533.436805555553</c:v>
                      </c:pt>
                      <c:pt idx="630">
                        <c:v>43533.4375</c:v>
                      </c:pt>
                      <c:pt idx="631">
                        <c:v>43533.438194444447</c:v>
                      </c:pt>
                      <c:pt idx="632">
                        <c:v>43533.438888888886</c:v>
                      </c:pt>
                      <c:pt idx="633">
                        <c:v>43533.439583333333</c:v>
                      </c:pt>
                      <c:pt idx="634">
                        <c:v>43533.44027777778</c:v>
                      </c:pt>
                      <c:pt idx="635">
                        <c:v>43533.440972222219</c:v>
                      </c:pt>
                      <c:pt idx="636">
                        <c:v>43533.441666666666</c:v>
                      </c:pt>
                      <c:pt idx="637">
                        <c:v>43533.442361111112</c:v>
                      </c:pt>
                      <c:pt idx="638">
                        <c:v>43533.443055555559</c:v>
                      </c:pt>
                      <c:pt idx="639">
                        <c:v>43533.443749999999</c:v>
                      </c:pt>
                      <c:pt idx="640">
                        <c:v>43533.444444444445</c:v>
                      </c:pt>
                      <c:pt idx="641">
                        <c:v>43533.445138888892</c:v>
                      </c:pt>
                      <c:pt idx="642">
                        <c:v>43533.445833333331</c:v>
                      </c:pt>
                      <c:pt idx="643">
                        <c:v>43533.446527777778</c:v>
                      </c:pt>
                      <c:pt idx="644">
                        <c:v>43533.447222222225</c:v>
                      </c:pt>
                      <c:pt idx="645">
                        <c:v>43533.447916666664</c:v>
                      </c:pt>
                      <c:pt idx="646">
                        <c:v>43533.448611111111</c:v>
                      </c:pt>
                      <c:pt idx="647">
                        <c:v>43533.449305555558</c:v>
                      </c:pt>
                      <c:pt idx="648">
                        <c:v>43533.45</c:v>
                      </c:pt>
                      <c:pt idx="649">
                        <c:v>43533.450694444444</c:v>
                      </c:pt>
                      <c:pt idx="650">
                        <c:v>43533.451388888891</c:v>
                      </c:pt>
                      <c:pt idx="651">
                        <c:v>43533.45208333333</c:v>
                      </c:pt>
                      <c:pt idx="652">
                        <c:v>43533.452777777777</c:v>
                      </c:pt>
                      <c:pt idx="653">
                        <c:v>43533.453472222223</c:v>
                      </c:pt>
                      <c:pt idx="654">
                        <c:v>43533.45416666667</c:v>
                      </c:pt>
                      <c:pt idx="655">
                        <c:v>43533.454861111109</c:v>
                      </c:pt>
                      <c:pt idx="656">
                        <c:v>43533.455555555556</c:v>
                      </c:pt>
                      <c:pt idx="657">
                        <c:v>43533.456250000003</c:v>
                      </c:pt>
                      <c:pt idx="658">
                        <c:v>43533.456944444442</c:v>
                      </c:pt>
                      <c:pt idx="659">
                        <c:v>43533.457638888889</c:v>
                      </c:pt>
                      <c:pt idx="660">
                        <c:v>43533.458333333336</c:v>
                      </c:pt>
                      <c:pt idx="661">
                        <c:v>43533.459027777775</c:v>
                      </c:pt>
                      <c:pt idx="662">
                        <c:v>43533.459722222222</c:v>
                      </c:pt>
                      <c:pt idx="663">
                        <c:v>43533.460416666669</c:v>
                      </c:pt>
                      <c:pt idx="664">
                        <c:v>43533.461111111108</c:v>
                      </c:pt>
                      <c:pt idx="665">
                        <c:v>43533.461805555555</c:v>
                      </c:pt>
                      <c:pt idx="666">
                        <c:v>43533.462500000001</c:v>
                      </c:pt>
                      <c:pt idx="667">
                        <c:v>43533.463194444441</c:v>
                      </c:pt>
                      <c:pt idx="668">
                        <c:v>43533.463888888888</c:v>
                      </c:pt>
                      <c:pt idx="669">
                        <c:v>43533.464583333334</c:v>
                      </c:pt>
                      <c:pt idx="670">
                        <c:v>43533.465277777781</c:v>
                      </c:pt>
                      <c:pt idx="671">
                        <c:v>43533.46597222222</c:v>
                      </c:pt>
                      <c:pt idx="672">
                        <c:v>43533.466666666667</c:v>
                      </c:pt>
                      <c:pt idx="673">
                        <c:v>43533.467361111114</c:v>
                      </c:pt>
                      <c:pt idx="674">
                        <c:v>43533.468055555553</c:v>
                      </c:pt>
                      <c:pt idx="675">
                        <c:v>43533.46875</c:v>
                      </c:pt>
                      <c:pt idx="676">
                        <c:v>43533.469444444447</c:v>
                      </c:pt>
                      <c:pt idx="677">
                        <c:v>43533.470138888886</c:v>
                      </c:pt>
                      <c:pt idx="678">
                        <c:v>43533.470833333333</c:v>
                      </c:pt>
                      <c:pt idx="679">
                        <c:v>43533.47152777778</c:v>
                      </c:pt>
                      <c:pt idx="680">
                        <c:v>43533.472222222219</c:v>
                      </c:pt>
                      <c:pt idx="681">
                        <c:v>43533.472916666666</c:v>
                      </c:pt>
                      <c:pt idx="682">
                        <c:v>43533.473611111112</c:v>
                      </c:pt>
                      <c:pt idx="683">
                        <c:v>43533.474305555559</c:v>
                      </c:pt>
                      <c:pt idx="684">
                        <c:v>43533.474999999999</c:v>
                      </c:pt>
                      <c:pt idx="685">
                        <c:v>43533.475694444445</c:v>
                      </c:pt>
                      <c:pt idx="686">
                        <c:v>43533.476388888892</c:v>
                      </c:pt>
                      <c:pt idx="687">
                        <c:v>43533.477083333331</c:v>
                      </c:pt>
                      <c:pt idx="688">
                        <c:v>43533.477777777778</c:v>
                      </c:pt>
                      <c:pt idx="689">
                        <c:v>43533.478472222225</c:v>
                      </c:pt>
                      <c:pt idx="690">
                        <c:v>43533.479166666664</c:v>
                      </c:pt>
                      <c:pt idx="691">
                        <c:v>43533.479861111111</c:v>
                      </c:pt>
                      <c:pt idx="692">
                        <c:v>43533.480555555558</c:v>
                      </c:pt>
                      <c:pt idx="693">
                        <c:v>43533.481249999997</c:v>
                      </c:pt>
                      <c:pt idx="694">
                        <c:v>43533.481944444444</c:v>
                      </c:pt>
                      <c:pt idx="695">
                        <c:v>43533.482638888891</c:v>
                      </c:pt>
                      <c:pt idx="696">
                        <c:v>43533.48333333333</c:v>
                      </c:pt>
                      <c:pt idx="697">
                        <c:v>43533.484027777777</c:v>
                      </c:pt>
                      <c:pt idx="698">
                        <c:v>43533.484722222223</c:v>
                      </c:pt>
                      <c:pt idx="699">
                        <c:v>43533.48541666667</c:v>
                      </c:pt>
                      <c:pt idx="700">
                        <c:v>43533.486111111109</c:v>
                      </c:pt>
                      <c:pt idx="701">
                        <c:v>43533.486805555556</c:v>
                      </c:pt>
                      <c:pt idx="702">
                        <c:v>43533.487500000003</c:v>
                      </c:pt>
                      <c:pt idx="703">
                        <c:v>43533.488194444442</c:v>
                      </c:pt>
                      <c:pt idx="704">
                        <c:v>43533.488888888889</c:v>
                      </c:pt>
                      <c:pt idx="705">
                        <c:v>43533.489583333336</c:v>
                      </c:pt>
                      <c:pt idx="706">
                        <c:v>43533.490277777775</c:v>
                      </c:pt>
                      <c:pt idx="707">
                        <c:v>43533.490972222222</c:v>
                      </c:pt>
                      <c:pt idx="708">
                        <c:v>43533.491666666669</c:v>
                      </c:pt>
                      <c:pt idx="709">
                        <c:v>43533.492361111108</c:v>
                      </c:pt>
                      <c:pt idx="710">
                        <c:v>43533.493055555555</c:v>
                      </c:pt>
                      <c:pt idx="711">
                        <c:v>43533.493750000001</c:v>
                      </c:pt>
                      <c:pt idx="712">
                        <c:v>43533.494444444441</c:v>
                      </c:pt>
                      <c:pt idx="713">
                        <c:v>43533.495138888888</c:v>
                      </c:pt>
                      <c:pt idx="714">
                        <c:v>43533.495833333334</c:v>
                      </c:pt>
                      <c:pt idx="715">
                        <c:v>43533.496527777781</c:v>
                      </c:pt>
                      <c:pt idx="716">
                        <c:v>43533.49722222222</c:v>
                      </c:pt>
                      <c:pt idx="717">
                        <c:v>43533.497916666667</c:v>
                      </c:pt>
                      <c:pt idx="718">
                        <c:v>43533.498611111114</c:v>
                      </c:pt>
                      <c:pt idx="719">
                        <c:v>43533.499305555553</c:v>
                      </c:pt>
                      <c:pt idx="720">
                        <c:v>43533.5</c:v>
                      </c:pt>
                      <c:pt idx="721">
                        <c:v>43533.500694444447</c:v>
                      </c:pt>
                      <c:pt idx="722">
                        <c:v>43533.501388888886</c:v>
                      </c:pt>
                      <c:pt idx="723">
                        <c:v>43533.502083333333</c:v>
                      </c:pt>
                      <c:pt idx="724">
                        <c:v>43533.50277777778</c:v>
                      </c:pt>
                      <c:pt idx="725">
                        <c:v>43533.503472222219</c:v>
                      </c:pt>
                      <c:pt idx="726">
                        <c:v>43533.504166666666</c:v>
                      </c:pt>
                      <c:pt idx="727">
                        <c:v>43533.504861111112</c:v>
                      </c:pt>
                      <c:pt idx="728">
                        <c:v>43533.505555555559</c:v>
                      </c:pt>
                      <c:pt idx="729">
                        <c:v>43533.506249999999</c:v>
                      </c:pt>
                      <c:pt idx="730">
                        <c:v>43533.506944444445</c:v>
                      </c:pt>
                      <c:pt idx="731">
                        <c:v>43533.507638888892</c:v>
                      </c:pt>
                      <c:pt idx="732">
                        <c:v>43533.508333333331</c:v>
                      </c:pt>
                      <c:pt idx="733">
                        <c:v>43533.509027777778</c:v>
                      </c:pt>
                      <c:pt idx="734">
                        <c:v>43533.509722222225</c:v>
                      </c:pt>
                      <c:pt idx="735">
                        <c:v>43533.510416666664</c:v>
                      </c:pt>
                      <c:pt idx="736">
                        <c:v>43533.511111111111</c:v>
                      </c:pt>
                      <c:pt idx="737">
                        <c:v>43533.511805555558</c:v>
                      </c:pt>
                      <c:pt idx="738">
                        <c:v>43533.512499999997</c:v>
                      </c:pt>
                      <c:pt idx="739">
                        <c:v>43533.513194444444</c:v>
                      </c:pt>
                      <c:pt idx="740">
                        <c:v>43533.513888888891</c:v>
                      </c:pt>
                      <c:pt idx="741">
                        <c:v>43533.51458333333</c:v>
                      </c:pt>
                      <c:pt idx="742">
                        <c:v>43533.515277777777</c:v>
                      </c:pt>
                      <c:pt idx="743">
                        <c:v>43533.515972222223</c:v>
                      </c:pt>
                      <c:pt idx="744">
                        <c:v>43533.51666666667</c:v>
                      </c:pt>
                      <c:pt idx="745">
                        <c:v>43533.517361111109</c:v>
                      </c:pt>
                      <c:pt idx="746">
                        <c:v>43533.518055555556</c:v>
                      </c:pt>
                      <c:pt idx="747">
                        <c:v>43533.518750000003</c:v>
                      </c:pt>
                      <c:pt idx="748">
                        <c:v>43533.519444444442</c:v>
                      </c:pt>
                      <c:pt idx="749">
                        <c:v>43533.520138888889</c:v>
                      </c:pt>
                      <c:pt idx="750">
                        <c:v>43533.520833333336</c:v>
                      </c:pt>
                      <c:pt idx="751">
                        <c:v>43533.521527777775</c:v>
                      </c:pt>
                      <c:pt idx="752">
                        <c:v>43533.522222222222</c:v>
                      </c:pt>
                      <c:pt idx="753">
                        <c:v>43533.522916666669</c:v>
                      </c:pt>
                      <c:pt idx="754">
                        <c:v>43533.523611111108</c:v>
                      </c:pt>
                      <c:pt idx="755">
                        <c:v>43533.524305555555</c:v>
                      </c:pt>
                      <c:pt idx="756">
                        <c:v>43533.525000000001</c:v>
                      </c:pt>
                      <c:pt idx="757">
                        <c:v>43533.525694444441</c:v>
                      </c:pt>
                      <c:pt idx="758">
                        <c:v>43533.526388888888</c:v>
                      </c:pt>
                      <c:pt idx="759">
                        <c:v>43533.527083333334</c:v>
                      </c:pt>
                      <c:pt idx="760">
                        <c:v>43533.527777777781</c:v>
                      </c:pt>
                      <c:pt idx="761">
                        <c:v>43533.52847222222</c:v>
                      </c:pt>
                      <c:pt idx="762">
                        <c:v>43533.529166666667</c:v>
                      </c:pt>
                      <c:pt idx="763">
                        <c:v>43533.529861111114</c:v>
                      </c:pt>
                      <c:pt idx="764">
                        <c:v>43533.530555555553</c:v>
                      </c:pt>
                      <c:pt idx="765">
                        <c:v>43533.53125</c:v>
                      </c:pt>
                      <c:pt idx="766">
                        <c:v>43533.531944444447</c:v>
                      </c:pt>
                      <c:pt idx="767">
                        <c:v>43533.532638888886</c:v>
                      </c:pt>
                      <c:pt idx="768">
                        <c:v>43533.533333333333</c:v>
                      </c:pt>
                      <c:pt idx="769">
                        <c:v>43533.53402777778</c:v>
                      </c:pt>
                      <c:pt idx="770">
                        <c:v>43533.534722222219</c:v>
                      </c:pt>
                      <c:pt idx="771">
                        <c:v>43533.535416666666</c:v>
                      </c:pt>
                      <c:pt idx="772">
                        <c:v>43533.536111111112</c:v>
                      </c:pt>
                      <c:pt idx="773">
                        <c:v>43533.536805555559</c:v>
                      </c:pt>
                      <c:pt idx="774">
                        <c:v>43533.537499999999</c:v>
                      </c:pt>
                      <c:pt idx="775">
                        <c:v>43533.538194444445</c:v>
                      </c:pt>
                      <c:pt idx="776">
                        <c:v>43533.538888888892</c:v>
                      </c:pt>
                      <c:pt idx="777">
                        <c:v>43533.539583333331</c:v>
                      </c:pt>
                      <c:pt idx="778">
                        <c:v>43533.540277777778</c:v>
                      </c:pt>
                      <c:pt idx="779">
                        <c:v>43533.540972222225</c:v>
                      </c:pt>
                      <c:pt idx="780">
                        <c:v>43533.541666666664</c:v>
                      </c:pt>
                      <c:pt idx="781">
                        <c:v>43533.542361111111</c:v>
                      </c:pt>
                      <c:pt idx="782">
                        <c:v>43533.543055555558</c:v>
                      </c:pt>
                      <c:pt idx="783">
                        <c:v>43533.543749999997</c:v>
                      </c:pt>
                      <c:pt idx="784">
                        <c:v>43533.544444444444</c:v>
                      </c:pt>
                      <c:pt idx="785">
                        <c:v>43533.545138888891</c:v>
                      </c:pt>
                      <c:pt idx="786">
                        <c:v>43533.54583333333</c:v>
                      </c:pt>
                      <c:pt idx="787">
                        <c:v>43533.546527777777</c:v>
                      </c:pt>
                      <c:pt idx="788">
                        <c:v>43533.547222222223</c:v>
                      </c:pt>
                      <c:pt idx="789">
                        <c:v>43533.54791666667</c:v>
                      </c:pt>
                      <c:pt idx="790">
                        <c:v>43533.548611111109</c:v>
                      </c:pt>
                      <c:pt idx="791">
                        <c:v>43533.549305555556</c:v>
                      </c:pt>
                      <c:pt idx="792">
                        <c:v>43533.55</c:v>
                      </c:pt>
                      <c:pt idx="793">
                        <c:v>43533.550694444442</c:v>
                      </c:pt>
                      <c:pt idx="794">
                        <c:v>43533.551388888889</c:v>
                      </c:pt>
                      <c:pt idx="795">
                        <c:v>43533.552083333336</c:v>
                      </c:pt>
                      <c:pt idx="796">
                        <c:v>43533.552777777775</c:v>
                      </c:pt>
                      <c:pt idx="797">
                        <c:v>43533.553472222222</c:v>
                      </c:pt>
                      <c:pt idx="798">
                        <c:v>43533.554166666669</c:v>
                      </c:pt>
                      <c:pt idx="799">
                        <c:v>43533.554861111108</c:v>
                      </c:pt>
                      <c:pt idx="800">
                        <c:v>43533.555555555555</c:v>
                      </c:pt>
                      <c:pt idx="801">
                        <c:v>43533.556250000001</c:v>
                      </c:pt>
                      <c:pt idx="802">
                        <c:v>43533.556944444441</c:v>
                      </c:pt>
                      <c:pt idx="803">
                        <c:v>43533.557638888888</c:v>
                      </c:pt>
                      <c:pt idx="804">
                        <c:v>43533.558333333334</c:v>
                      </c:pt>
                      <c:pt idx="805">
                        <c:v>43533.559027777781</c:v>
                      </c:pt>
                      <c:pt idx="806">
                        <c:v>43533.55972222222</c:v>
                      </c:pt>
                      <c:pt idx="807">
                        <c:v>43533.560416666667</c:v>
                      </c:pt>
                      <c:pt idx="808">
                        <c:v>43533.561111111114</c:v>
                      </c:pt>
                      <c:pt idx="809">
                        <c:v>43533.561805555553</c:v>
                      </c:pt>
                      <c:pt idx="810">
                        <c:v>43533.5625</c:v>
                      </c:pt>
                      <c:pt idx="811">
                        <c:v>43533.563194444447</c:v>
                      </c:pt>
                      <c:pt idx="812">
                        <c:v>43533.563888888886</c:v>
                      </c:pt>
                      <c:pt idx="813">
                        <c:v>43533.564583333333</c:v>
                      </c:pt>
                      <c:pt idx="814">
                        <c:v>43533.56527777778</c:v>
                      </c:pt>
                      <c:pt idx="815">
                        <c:v>43533.565972222219</c:v>
                      </c:pt>
                      <c:pt idx="816">
                        <c:v>43533.566666666666</c:v>
                      </c:pt>
                      <c:pt idx="817">
                        <c:v>43533.567361111112</c:v>
                      </c:pt>
                      <c:pt idx="818">
                        <c:v>43533.568055555559</c:v>
                      </c:pt>
                      <c:pt idx="819">
                        <c:v>43533.568749999999</c:v>
                      </c:pt>
                      <c:pt idx="820">
                        <c:v>43533.569444444445</c:v>
                      </c:pt>
                      <c:pt idx="821">
                        <c:v>43533.570138888892</c:v>
                      </c:pt>
                      <c:pt idx="822">
                        <c:v>43533.570833333331</c:v>
                      </c:pt>
                      <c:pt idx="823">
                        <c:v>43533.571527777778</c:v>
                      </c:pt>
                      <c:pt idx="824">
                        <c:v>43533.572222222225</c:v>
                      </c:pt>
                      <c:pt idx="825">
                        <c:v>43533.572916666664</c:v>
                      </c:pt>
                      <c:pt idx="826">
                        <c:v>43533.573611111111</c:v>
                      </c:pt>
                      <c:pt idx="827">
                        <c:v>43533.574305555558</c:v>
                      </c:pt>
                      <c:pt idx="828">
                        <c:v>43533.574999999997</c:v>
                      </c:pt>
                      <c:pt idx="829">
                        <c:v>43533.575694444444</c:v>
                      </c:pt>
                      <c:pt idx="830">
                        <c:v>43533.576388888891</c:v>
                      </c:pt>
                      <c:pt idx="831">
                        <c:v>43533.57708333333</c:v>
                      </c:pt>
                      <c:pt idx="832">
                        <c:v>43533.577777777777</c:v>
                      </c:pt>
                      <c:pt idx="833">
                        <c:v>43533.578472222223</c:v>
                      </c:pt>
                      <c:pt idx="834">
                        <c:v>43533.57916666667</c:v>
                      </c:pt>
                      <c:pt idx="835">
                        <c:v>43533.579861111109</c:v>
                      </c:pt>
                      <c:pt idx="836">
                        <c:v>43533.580555555556</c:v>
                      </c:pt>
                      <c:pt idx="837">
                        <c:v>43533.581250000003</c:v>
                      </c:pt>
                      <c:pt idx="838">
                        <c:v>43533.581944444442</c:v>
                      </c:pt>
                      <c:pt idx="839">
                        <c:v>43533.582638888889</c:v>
                      </c:pt>
                      <c:pt idx="840">
                        <c:v>43533.583333333336</c:v>
                      </c:pt>
                      <c:pt idx="841">
                        <c:v>43533.584027777775</c:v>
                      </c:pt>
                      <c:pt idx="842">
                        <c:v>43533.584722222222</c:v>
                      </c:pt>
                      <c:pt idx="843">
                        <c:v>43533.585416666669</c:v>
                      </c:pt>
                      <c:pt idx="844">
                        <c:v>43533.586111111108</c:v>
                      </c:pt>
                      <c:pt idx="845">
                        <c:v>43533.586805555555</c:v>
                      </c:pt>
                      <c:pt idx="846">
                        <c:v>43533.587500000001</c:v>
                      </c:pt>
                      <c:pt idx="847">
                        <c:v>43533.588194444441</c:v>
                      </c:pt>
                      <c:pt idx="848">
                        <c:v>43533.588888888888</c:v>
                      </c:pt>
                      <c:pt idx="849">
                        <c:v>43533.589583333334</c:v>
                      </c:pt>
                      <c:pt idx="850">
                        <c:v>43533.590277777781</c:v>
                      </c:pt>
                      <c:pt idx="851">
                        <c:v>43533.59097222222</c:v>
                      </c:pt>
                      <c:pt idx="852">
                        <c:v>43533.591666666667</c:v>
                      </c:pt>
                      <c:pt idx="853">
                        <c:v>43533.592361111114</c:v>
                      </c:pt>
                      <c:pt idx="854">
                        <c:v>43533.593055555553</c:v>
                      </c:pt>
                      <c:pt idx="855">
                        <c:v>43533.59375</c:v>
                      </c:pt>
                      <c:pt idx="856">
                        <c:v>43533.594444444447</c:v>
                      </c:pt>
                      <c:pt idx="857">
                        <c:v>43533.595138888886</c:v>
                      </c:pt>
                      <c:pt idx="858">
                        <c:v>43533.595833333333</c:v>
                      </c:pt>
                      <c:pt idx="859">
                        <c:v>43533.59652777778</c:v>
                      </c:pt>
                      <c:pt idx="860">
                        <c:v>43533.597222222219</c:v>
                      </c:pt>
                      <c:pt idx="861">
                        <c:v>43533.597916666666</c:v>
                      </c:pt>
                      <c:pt idx="862">
                        <c:v>43533.598611111112</c:v>
                      </c:pt>
                      <c:pt idx="863">
                        <c:v>43533.599305555559</c:v>
                      </c:pt>
                      <c:pt idx="864">
                        <c:v>43533.599999999999</c:v>
                      </c:pt>
                      <c:pt idx="865">
                        <c:v>43533.600694444445</c:v>
                      </c:pt>
                      <c:pt idx="866">
                        <c:v>43533.601388888892</c:v>
                      </c:pt>
                      <c:pt idx="867">
                        <c:v>43533.602083333331</c:v>
                      </c:pt>
                      <c:pt idx="868">
                        <c:v>43533.602777777778</c:v>
                      </c:pt>
                      <c:pt idx="869">
                        <c:v>43533.603472222225</c:v>
                      </c:pt>
                      <c:pt idx="870">
                        <c:v>43533.604166666664</c:v>
                      </c:pt>
                      <c:pt idx="871">
                        <c:v>43533.604861111111</c:v>
                      </c:pt>
                      <c:pt idx="872">
                        <c:v>43533.605555555558</c:v>
                      </c:pt>
                      <c:pt idx="873">
                        <c:v>43533.606249999997</c:v>
                      </c:pt>
                      <c:pt idx="874">
                        <c:v>43533.606944444444</c:v>
                      </c:pt>
                      <c:pt idx="875">
                        <c:v>43533.607638888891</c:v>
                      </c:pt>
                      <c:pt idx="876">
                        <c:v>43533.60833333333</c:v>
                      </c:pt>
                      <c:pt idx="877">
                        <c:v>43533.609027777777</c:v>
                      </c:pt>
                      <c:pt idx="878">
                        <c:v>43533.609722222223</c:v>
                      </c:pt>
                      <c:pt idx="879">
                        <c:v>43533.61041666667</c:v>
                      </c:pt>
                      <c:pt idx="880">
                        <c:v>43533.611111111109</c:v>
                      </c:pt>
                      <c:pt idx="881">
                        <c:v>43533.611805555556</c:v>
                      </c:pt>
                      <c:pt idx="882">
                        <c:v>43533.612500000003</c:v>
                      </c:pt>
                      <c:pt idx="883">
                        <c:v>43533.613194444442</c:v>
                      </c:pt>
                      <c:pt idx="884">
                        <c:v>43533.613888888889</c:v>
                      </c:pt>
                      <c:pt idx="885">
                        <c:v>43533.614583333336</c:v>
                      </c:pt>
                      <c:pt idx="886">
                        <c:v>43533.615277777775</c:v>
                      </c:pt>
                      <c:pt idx="887">
                        <c:v>43533.615972222222</c:v>
                      </c:pt>
                      <c:pt idx="888">
                        <c:v>43533.616666666669</c:v>
                      </c:pt>
                      <c:pt idx="889">
                        <c:v>43533.617361111108</c:v>
                      </c:pt>
                      <c:pt idx="890">
                        <c:v>43533.618055555555</c:v>
                      </c:pt>
                      <c:pt idx="891">
                        <c:v>43533.618750000001</c:v>
                      </c:pt>
                      <c:pt idx="892">
                        <c:v>43533.619444444441</c:v>
                      </c:pt>
                      <c:pt idx="893">
                        <c:v>43533.620138888888</c:v>
                      </c:pt>
                      <c:pt idx="894">
                        <c:v>43533.620833333334</c:v>
                      </c:pt>
                      <c:pt idx="895">
                        <c:v>43533.621527777781</c:v>
                      </c:pt>
                      <c:pt idx="896">
                        <c:v>43533.62222222222</c:v>
                      </c:pt>
                      <c:pt idx="897">
                        <c:v>43533.622916666667</c:v>
                      </c:pt>
                      <c:pt idx="898">
                        <c:v>43533.623611111114</c:v>
                      </c:pt>
                      <c:pt idx="899">
                        <c:v>43533.624305555553</c:v>
                      </c:pt>
                      <c:pt idx="900">
                        <c:v>43533.625</c:v>
                      </c:pt>
                      <c:pt idx="901">
                        <c:v>43533.625694444447</c:v>
                      </c:pt>
                      <c:pt idx="902">
                        <c:v>43533.626388888886</c:v>
                      </c:pt>
                      <c:pt idx="903">
                        <c:v>43533.627083333333</c:v>
                      </c:pt>
                      <c:pt idx="904">
                        <c:v>43533.62777777778</c:v>
                      </c:pt>
                      <c:pt idx="905">
                        <c:v>43533.628472222219</c:v>
                      </c:pt>
                      <c:pt idx="906">
                        <c:v>43533.629166666666</c:v>
                      </c:pt>
                      <c:pt idx="907">
                        <c:v>43533.629861111112</c:v>
                      </c:pt>
                      <c:pt idx="908">
                        <c:v>43533.630555555559</c:v>
                      </c:pt>
                      <c:pt idx="909">
                        <c:v>43533.631249999999</c:v>
                      </c:pt>
                      <c:pt idx="910">
                        <c:v>43533.631944444445</c:v>
                      </c:pt>
                      <c:pt idx="911">
                        <c:v>43533.632638888892</c:v>
                      </c:pt>
                      <c:pt idx="912">
                        <c:v>43533.633333333331</c:v>
                      </c:pt>
                      <c:pt idx="913">
                        <c:v>43533.634027777778</c:v>
                      </c:pt>
                      <c:pt idx="914">
                        <c:v>43533.634722222225</c:v>
                      </c:pt>
                      <c:pt idx="915">
                        <c:v>43533.635416666664</c:v>
                      </c:pt>
                      <c:pt idx="916">
                        <c:v>43533.636111111111</c:v>
                      </c:pt>
                      <c:pt idx="917">
                        <c:v>43533.636805555558</c:v>
                      </c:pt>
                      <c:pt idx="918">
                        <c:v>43533.637499999997</c:v>
                      </c:pt>
                      <c:pt idx="919">
                        <c:v>43533.638194444444</c:v>
                      </c:pt>
                      <c:pt idx="920">
                        <c:v>43533.638888888891</c:v>
                      </c:pt>
                      <c:pt idx="921">
                        <c:v>43533.63958333333</c:v>
                      </c:pt>
                      <c:pt idx="922">
                        <c:v>43533.640277777777</c:v>
                      </c:pt>
                      <c:pt idx="923">
                        <c:v>43533.640972222223</c:v>
                      </c:pt>
                      <c:pt idx="924">
                        <c:v>43533.64166666667</c:v>
                      </c:pt>
                      <c:pt idx="925">
                        <c:v>43533.642361111109</c:v>
                      </c:pt>
                      <c:pt idx="926">
                        <c:v>43533.643055555556</c:v>
                      </c:pt>
                      <c:pt idx="927">
                        <c:v>43533.643750000003</c:v>
                      </c:pt>
                      <c:pt idx="928">
                        <c:v>43533.644444444442</c:v>
                      </c:pt>
                      <c:pt idx="929">
                        <c:v>43533.645138888889</c:v>
                      </c:pt>
                      <c:pt idx="930">
                        <c:v>43533.645833333336</c:v>
                      </c:pt>
                      <c:pt idx="931">
                        <c:v>43533.646527777775</c:v>
                      </c:pt>
                      <c:pt idx="932">
                        <c:v>43533.647222222222</c:v>
                      </c:pt>
                      <c:pt idx="933">
                        <c:v>43533.647916666669</c:v>
                      </c:pt>
                      <c:pt idx="934">
                        <c:v>43533.648611111108</c:v>
                      </c:pt>
                      <c:pt idx="935">
                        <c:v>43533.649305555555</c:v>
                      </c:pt>
                      <c:pt idx="936">
                        <c:v>43533.65</c:v>
                      </c:pt>
                      <c:pt idx="937">
                        <c:v>43533.650694444441</c:v>
                      </c:pt>
                      <c:pt idx="938">
                        <c:v>43533.651388888888</c:v>
                      </c:pt>
                      <c:pt idx="939">
                        <c:v>43533.652083333334</c:v>
                      </c:pt>
                      <c:pt idx="940">
                        <c:v>43533.652777777781</c:v>
                      </c:pt>
                      <c:pt idx="941">
                        <c:v>43533.65347222222</c:v>
                      </c:pt>
                      <c:pt idx="942">
                        <c:v>43533.654166666667</c:v>
                      </c:pt>
                      <c:pt idx="943">
                        <c:v>43533.654861111114</c:v>
                      </c:pt>
                      <c:pt idx="944">
                        <c:v>43533.655555555553</c:v>
                      </c:pt>
                      <c:pt idx="945">
                        <c:v>43533.65625</c:v>
                      </c:pt>
                      <c:pt idx="946">
                        <c:v>43533.656944444447</c:v>
                      </c:pt>
                      <c:pt idx="947">
                        <c:v>43533.657638888886</c:v>
                      </c:pt>
                      <c:pt idx="948">
                        <c:v>43533.658333333333</c:v>
                      </c:pt>
                      <c:pt idx="949">
                        <c:v>43533.65902777778</c:v>
                      </c:pt>
                      <c:pt idx="950">
                        <c:v>43533.659722222219</c:v>
                      </c:pt>
                      <c:pt idx="951">
                        <c:v>43533.660416666666</c:v>
                      </c:pt>
                      <c:pt idx="952">
                        <c:v>43533.661111111112</c:v>
                      </c:pt>
                      <c:pt idx="953">
                        <c:v>43533.661805555559</c:v>
                      </c:pt>
                      <c:pt idx="954">
                        <c:v>43533.662499999999</c:v>
                      </c:pt>
                      <c:pt idx="955">
                        <c:v>43533.663194444445</c:v>
                      </c:pt>
                      <c:pt idx="956">
                        <c:v>43533.663888888892</c:v>
                      </c:pt>
                      <c:pt idx="957">
                        <c:v>43533.664583333331</c:v>
                      </c:pt>
                      <c:pt idx="958">
                        <c:v>43533.665277777778</c:v>
                      </c:pt>
                      <c:pt idx="959">
                        <c:v>43533.665972222225</c:v>
                      </c:pt>
                      <c:pt idx="960">
                        <c:v>43533.666666666664</c:v>
                      </c:pt>
                      <c:pt idx="961">
                        <c:v>43533.667361111111</c:v>
                      </c:pt>
                      <c:pt idx="962">
                        <c:v>43533.668055555558</c:v>
                      </c:pt>
                      <c:pt idx="963">
                        <c:v>43533.668749999997</c:v>
                      </c:pt>
                      <c:pt idx="964">
                        <c:v>43533.669444444444</c:v>
                      </c:pt>
                      <c:pt idx="965">
                        <c:v>43533.670138888891</c:v>
                      </c:pt>
                      <c:pt idx="966">
                        <c:v>43533.67083333333</c:v>
                      </c:pt>
                      <c:pt idx="967">
                        <c:v>43533.671527777777</c:v>
                      </c:pt>
                      <c:pt idx="968">
                        <c:v>43533.672222222223</c:v>
                      </c:pt>
                      <c:pt idx="969">
                        <c:v>43533.67291666667</c:v>
                      </c:pt>
                      <c:pt idx="970">
                        <c:v>43533.673611111109</c:v>
                      </c:pt>
                      <c:pt idx="971">
                        <c:v>43533.674305555556</c:v>
                      </c:pt>
                      <c:pt idx="972">
                        <c:v>43533.675000000003</c:v>
                      </c:pt>
                      <c:pt idx="973">
                        <c:v>43533.675694444442</c:v>
                      </c:pt>
                      <c:pt idx="974">
                        <c:v>43533.676388888889</c:v>
                      </c:pt>
                      <c:pt idx="975">
                        <c:v>43533.677083333336</c:v>
                      </c:pt>
                      <c:pt idx="976">
                        <c:v>43533.677777777775</c:v>
                      </c:pt>
                      <c:pt idx="977">
                        <c:v>43533.678472222222</c:v>
                      </c:pt>
                      <c:pt idx="978">
                        <c:v>43533.679166666669</c:v>
                      </c:pt>
                      <c:pt idx="979">
                        <c:v>43533.679861111108</c:v>
                      </c:pt>
                      <c:pt idx="980">
                        <c:v>43533.680555555555</c:v>
                      </c:pt>
                      <c:pt idx="981">
                        <c:v>43533.681250000001</c:v>
                      </c:pt>
                      <c:pt idx="982">
                        <c:v>43533.681944444441</c:v>
                      </c:pt>
                      <c:pt idx="983">
                        <c:v>43533.682638888888</c:v>
                      </c:pt>
                      <c:pt idx="984">
                        <c:v>43533.683333333334</c:v>
                      </c:pt>
                      <c:pt idx="985">
                        <c:v>43533.684027777781</c:v>
                      </c:pt>
                      <c:pt idx="986">
                        <c:v>43533.68472222222</c:v>
                      </c:pt>
                      <c:pt idx="987">
                        <c:v>43533.685416666667</c:v>
                      </c:pt>
                      <c:pt idx="988">
                        <c:v>43533.686111111114</c:v>
                      </c:pt>
                      <c:pt idx="989">
                        <c:v>43533.686805555553</c:v>
                      </c:pt>
                      <c:pt idx="990">
                        <c:v>43533.6875</c:v>
                      </c:pt>
                      <c:pt idx="991">
                        <c:v>43533.688194444447</c:v>
                      </c:pt>
                      <c:pt idx="992">
                        <c:v>43533.688888888886</c:v>
                      </c:pt>
                      <c:pt idx="993">
                        <c:v>43533.689583333333</c:v>
                      </c:pt>
                      <c:pt idx="994">
                        <c:v>43533.69027777778</c:v>
                      </c:pt>
                      <c:pt idx="995">
                        <c:v>43533.690972222219</c:v>
                      </c:pt>
                      <c:pt idx="996">
                        <c:v>43533.691666666666</c:v>
                      </c:pt>
                      <c:pt idx="997">
                        <c:v>43533.692361111112</c:v>
                      </c:pt>
                      <c:pt idx="998">
                        <c:v>43533.693055555559</c:v>
                      </c:pt>
                      <c:pt idx="999">
                        <c:v>43533.693749999999</c:v>
                      </c:pt>
                      <c:pt idx="1000">
                        <c:v>43533.694444444445</c:v>
                      </c:pt>
                      <c:pt idx="1001">
                        <c:v>43533.695138888892</c:v>
                      </c:pt>
                      <c:pt idx="1002">
                        <c:v>43533.695833333331</c:v>
                      </c:pt>
                      <c:pt idx="1003">
                        <c:v>43533.696527777778</c:v>
                      </c:pt>
                      <c:pt idx="1004">
                        <c:v>43533.697222222225</c:v>
                      </c:pt>
                      <c:pt idx="1005">
                        <c:v>43533.697916666664</c:v>
                      </c:pt>
                      <c:pt idx="1006">
                        <c:v>43533.698611111111</c:v>
                      </c:pt>
                      <c:pt idx="1007">
                        <c:v>43533.699305555558</c:v>
                      </c:pt>
                      <c:pt idx="1008">
                        <c:v>43533.7</c:v>
                      </c:pt>
                      <c:pt idx="1009">
                        <c:v>43533.700694444444</c:v>
                      </c:pt>
                      <c:pt idx="1010">
                        <c:v>43533.701388888891</c:v>
                      </c:pt>
                      <c:pt idx="1011">
                        <c:v>43533.70208333333</c:v>
                      </c:pt>
                      <c:pt idx="1012">
                        <c:v>43533.702777777777</c:v>
                      </c:pt>
                      <c:pt idx="1013">
                        <c:v>43533.703472222223</c:v>
                      </c:pt>
                      <c:pt idx="1014">
                        <c:v>43533.70416666667</c:v>
                      </c:pt>
                      <c:pt idx="1015">
                        <c:v>43533.704861111109</c:v>
                      </c:pt>
                      <c:pt idx="1016">
                        <c:v>43533.705555555556</c:v>
                      </c:pt>
                      <c:pt idx="1017">
                        <c:v>43533.706250000003</c:v>
                      </c:pt>
                      <c:pt idx="1018">
                        <c:v>43533.706944444442</c:v>
                      </c:pt>
                      <c:pt idx="1019">
                        <c:v>43533.707638888889</c:v>
                      </c:pt>
                      <c:pt idx="1020">
                        <c:v>43533.708333333336</c:v>
                      </c:pt>
                      <c:pt idx="1021">
                        <c:v>43533.709027777775</c:v>
                      </c:pt>
                      <c:pt idx="1022">
                        <c:v>43533.709722222222</c:v>
                      </c:pt>
                      <c:pt idx="1023">
                        <c:v>43533.710416666669</c:v>
                      </c:pt>
                      <c:pt idx="1024">
                        <c:v>43533.711111111108</c:v>
                      </c:pt>
                      <c:pt idx="1025">
                        <c:v>43533.711805555555</c:v>
                      </c:pt>
                      <c:pt idx="1026">
                        <c:v>43533.712500000001</c:v>
                      </c:pt>
                      <c:pt idx="1027">
                        <c:v>43533.713194444441</c:v>
                      </c:pt>
                      <c:pt idx="1028">
                        <c:v>43533.713888888888</c:v>
                      </c:pt>
                      <c:pt idx="1029">
                        <c:v>43533.714583333334</c:v>
                      </c:pt>
                      <c:pt idx="1030">
                        <c:v>43533.715277777781</c:v>
                      </c:pt>
                      <c:pt idx="1031">
                        <c:v>43533.71597222222</c:v>
                      </c:pt>
                      <c:pt idx="1032">
                        <c:v>43533.716666666667</c:v>
                      </c:pt>
                      <c:pt idx="1033">
                        <c:v>43533.717361111114</c:v>
                      </c:pt>
                      <c:pt idx="1034">
                        <c:v>43533.718055555553</c:v>
                      </c:pt>
                      <c:pt idx="1035">
                        <c:v>43533.71875</c:v>
                      </c:pt>
                      <c:pt idx="1036">
                        <c:v>43533.719444444447</c:v>
                      </c:pt>
                      <c:pt idx="1037">
                        <c:v>43533.720138888886</c:v>
                      </c:pt>
                      <c:pt idx="1038">
                        <c:v>43533.720833333333</c:v>
                      </c:pt>
                      <c:pt idx="1039">
                        <c:v>43533.72152777778</c:v>
                      </c:pt>
                      <c:pt idx="1040">
                        <c:v>43533.722222222219</c:v>
                      </c:pt>
                      <c:pt idx="1041">
                        <c:v>43533.722916666666</c:v>
                      </c:pt>
                      <c:pt idx="1042">
                        <c:v>43533.723611111112</c:v>
                      </c:pt>
                      <c:pt idx="1043">
                        <c:v>43533.724305555559</c:v>
                      </c:pt>
                      <c:pt idx="1044">
                        <c:v>43533.724999999999</c:v>
                      </c:pt>
                      <c:pt idx="1045">
                        <c:v>43533.725694444445</c:v>
                      </c:pt>
                      <c:pt idx="1046">
                        <c:v>43533.726388888892</c:v>
                      </c:pt>
                      <c:pt idx="1047">
                        <c:v>43533.727083333331</c:v>
                      </c:pt>
                      <c:pt idx="1048">
                        <c:v>43533.727777777778</c:v>
                      </c:pt>
                      <c:pt idx="1049">
                        <c:v>43533.728472222225</c:v>
                      </c:pt>
                      <c:pt idx="1050">
                        <c:v>43533.729166666664</c:v>
                      </c:pt>
                      <c:pt idx="1051">
                        <c:v>43533.729861111111</c:v>
                      </c:pt>
                      <c:pt idx="1052">
                        <c:v>43533.730555555558</c:v>
                      </c:pt>
                      <c:pt idx="1053">
                        <c:v>43533.731249999997</c:v>
                      </c:pt>
                      <c:pt idx="1054">
                        <c:v>43533.731944444444</c:v>
                      </c:pt>
                      <c:pt idx="1055">
                        <c:v>43533.732638888891</c:v>
                      </c:pt>
                      <c:pt idx="1056">
                        <c:v>43533.73333333333</c:v>
                      </c:pt>
                      <c:pt idx="1057">
                        <c:v>43533.734027777777</c:v>
                      </c:pt>
                      <c:pt idx="1058">
                        <c:v>43533.734722222223</c:v>
                      </c:pt>
                      <c:pt idx="1059">
                        <c:v>43533.73541666667</c:v>
                      </c:pt>
                      <c:pt idx="1060">
                        <c:v>43533.736111111109</c:v>
                      </c:pt>
                      <c:pt idx="1061">
                        <c:v>43533.736805555556</c:v>
                      </c:pt>
                      <c:pt idx="1062">
                        <c:v>43533.737500000003</c:v>
                      </c:pt>
                      <c:pt idx="1063">
                        <c:v>43533.738194444442</c:v>
                      </c:pt>
                      <c:pt idx="1064">
                        <c:v>43533.738888888889</c:v>
                      </c:pt>
                      <c:pt idx="1065">
                        <c:v>43533.739583333336</c:v>
                      </c:pt>
                      <c:pt idx="1066">
                        <c:v>43533.740277777775</c:v>
                      </c:pt>
                      <c:pt idx="1067">
                        <c:v>43533.740972222222</c:v>
                      </c:pt>
                      <c:pt idx="1068">
                        <c:v>43533.741666666669</c:v>
                      </c:pt>
                      <c:pt idx="1069">
                        <c:v>43533.742361111108</c:v>
                      </c:pt>
                      <c:pt idx="1070">
                        <c:v>43533.743055555555</c:v>
                      </c:pt>
                      <c:pt idx="1071">
                        <c:v>43533.743750000001</c:v>
                      </c:pt>
                      <c:pt idx="1072">
                        <c:v>43533.744444444441</c:v>
                      </c:pt>
                      <c:pt idx="1073">
                        <c:v>43533.745138888888</c:v>
                      </c:pt>
                      <c:pt idx="1074">
                        <c:v>43533.745833333334</c:v>
                      </c:pt>
                      <c:pt idx="1075">
                        <c:v>43533.746527777781</c:v>
                      </c:pt>
                      <c:pt idx="1076">
                        <c:v>43533.74722222222</c:v>
                      </c:pt>
                      <c:pt idx="1077">
                        <c:v>43533.747916666667</c:v>
                      </c:pt>
                      <c:pt idx="1078">
                        <c:v>43533.748611111114</c:v>
                      </c:pt>
                      <c:pt idx="1079">
                        <c:v>43533.749305555553</c:v>
                      </c:pt>
                      <c:pt idx="1080">
                        <c:v>43533.75</c:v>
                      </c:pt>
                      <c:pt idx="1081">
                        <c:v>43533.750694444447</c:v>
                      </c:pt>
                      <c:pt idx="1082">
                        <c:v>43533.751388888886</c:v>
                      </c:pt>
                      <c:pt idx="1083">
                        <c:v>43533.752083333333</c:v>
                      </c:pt>
                      <c:pt idx="1084">
                        <c:v>43533.75277777778</c:v>
                      </c:pt>
                      <c:pt idx="1085">
                        <c:v>43533.753472222219</c:v>
                      </c:pt>
                      <c:pt idx="1086">
                        <c:v>43533.754166666666</c:v>
                      </c:pt>
                      <c:pt idx="1087">
                        <c:v>43533.754861111112</c:v>
                      </c:pt>
                      <c:pt idx="1088">
                        <c:v>43533.755555555559</c:v>
                      </c:pt>
                      <c:pt idx="1089">
                        <c:v>43533.756249999999</c:v>
                      </c:pt>
                      <c:pt idx="1090">
                        <c:v>43533.756944444445</c:v>
                      </c:pt>
                      <c:pt idx="1091">
                        <c:v>43533.757638888892</c:v>
                      </c:pt>
                      <c:pt idx="1092">
                        <c:v>43533.758333333331</c:v>
                      </c:pt>
                      <c:pt idx="1093">
                        <c:v>43533.759027777778</c:v>
                      </c:pt>
                      <c:pt idx="1094">
                        <c:v>43533.759722222225</c:v>
                      </c:pt>
                      <c:pt idx="1095">
                        <c:v>43533.760416666664</c:v>
                      </c:pt>
                      <c:pt idx="1096">
                        <c:v>43533.761111111111</c:v>
                      </c:pt>
                      <c:pt idx="1097">
                        <c:v>43533.761805555558</c:v>
                      </c:pt>
                      <c:pt idx="1098">
                        <c:v>43533.762499999997</c:v>
                      </c:pt>
                      <c:pt idx="1099">
                        <c:v>43533.763194444444</c:v>
                      </c:pt>
                      <c:pt idx="1100">
                        <c:v>43533.763888888891</c:v>
                      </c:pt>
                      <c:pt idx="1101">
                        <c:v>43533.76458333333</c:v>
                      </c:pt>
                      <c:pt idx="1102">
                        <c:v>43533.765277777777</c:v>
                      </c:pt>
                      <c:pt idx="1103">
                        <c:v>43533.765972222223</c:v>
                      </c:pt>
                      <c:pt idx="1104">
                        <c:v>43533.76666666667</c:v>
                      </c:pt>
                      <c:pt idx="1105">
                        <c:v>43533.767361111109</c:v>
                      </c:pt>
                      <c:pt idx="1106">
                        <c:v>43533.768055555556</c:v>
                      </c:pt>
                      <c:pt idx="1107">
                        <c:v>43533.768750000003</c:v>
                      </c:pt>
                      <c:pt idx="1108">
                        <c:v>43533.769444444442</c:v>
                      </c:pt>
                      <c:pt idx="1109">
                        <c:v>43533.770138888889</c:v>
                      </c:pt>
                      <c:pt idx="1110">
                        <c:v>43533.770833333336</c:v>
                      </c:pt>
                      <c:pt idx="1111">
                        <c:v>43533.771527777775</c:v>
                      </c:pt>
                      <c:pt idx="1112">
                        <c:v>43533.772222222222</c:v>
                      </c:pt>
                      <c:pt idx="1113">
                        <c:v>43533.772916666669</c:v>
                      </c:pt>
                      <c:pt idx="1114">
                        <c:v>43533.773611111108</c:v>
                      </c:pt>
                      <c:pt idx="1115">
                        <c:v>43533.774305555555</c:v>
                      </c:pt>
                      <c:pt idx="1116">
                        <c:v>43533.775000000001</c:v>
                      </c:pt>
                      <c:pt idx="1117">
                        <c:v>43533.775694444441</c:v>
                      </c:pt>
                      <c:pt idx="1118">
                        <c:v>43533.776388888888</c:v>
                      </c:pt>
                      <c:pt idx="1119">
                        <c:v>43533.777083333334</c:v>
                      </c:pt>
                      <c:pt idx="1120">
                        <c:v>43533.777777777781</c:v>
                      </c:pt>
                      <c:pt idx="1121">
                        <c:v>43533.77847222222</c:v>
                      </c:pt>
                      <c:pt idx="1122">
                        <c:v>43533.779166666667</c:v>
                      </c:pt>
                      <c:pt idx="1123">
                        <c:v>43533.779861111114</c:v>
                      </c:pt>
                      <c:pt idx="1124">
                        <c:v>43533.780555555553</c:v>
                      </c:pt>
                      <c:pt idx="1125">
                        <c:v>43533.78125</c:v>
                      </c:pt>
                      <c:pt idx="1126">
                        <c:v>43533.781944444447</c:v>
                      </c:pt>
                      <c:pt idx="1127">
                        <c:v>43533.782638888886</c:v>
                      </c:pt>
                      <c:pt idx="1128">
                        <c:v>43533.783333333333</c:v>
                      </c:pt>
                      <c:pt idx="1129">
                        <c:v>43533.78402777778</c:v>
                      </c:pt>
                      <c:pt idx="1130">
                        <c:v>43533.784722222219</c:v>
                      </c:pt>
                      <c:pt idx="1131">
                        <c:v>43533.785416666666</c:v>
                      </c:pt>
                      <c:pt idx="1132">
                        <c:v>43533.786111111112</c:v>
                      </c:pt>
                      <c:pt idx="1133">
                        <c:v>43533.786805555559</c:v>
                      </c:pt>
                      <c:pt idx="1134">
                        <c:v>43533.787499999999</c:v>
                      </c:pt>
                      <c:pt idx="1135">
                        <c:v>43533.788194444445</c:v>
                      </c:pt>
                      <c:pt idx="1136">
                        <c:v>43533.788888888892</c:v>
                      </c:pt>
                      <c:pt idx="1137">
                        <c:v>43533.789583333331</c:v>
                      </c:pt>
                      <c:pt idx="1138">
                        <c:v>43533.790277777778</c:v>
                      </c:pt>
                      <c:pt idx="1139">
                        <c:v>43533.790972222225</c:v>
                      </c:pt>
                      <c:pt idx="1140">
                        <c:v>43533.791666666664</c:v>
                      </c:pt>
                      <c:pt idx="1141">
                        <c:v>43533.792361111111</c:v>
                      </c:pt>
                      <c:pt idx="1142">
                        <c:v>43533.793055555558</c:v>
                      </c:pt>
                      <c:pt idx="1143">
                        <c:v>43533.793749999997</c:v>
                      </c:pt>
                      <c:pt idx="1144">
                        <c:v>43533.794444444444</c:v>
                      </c:pt>
                      <c:pt idx="1145">
                        <c:v>43533.795138888891</c:v>
                      </c:pt>
                      <c:pt idx="1146">
                        <c:v>43533.79583333333</c:v>
                      </c:pt>
                      <c:pt idx="1147">
                        <c:v>43533.796527777777</c:v>
                      </c:pt>
                      <c:pt idx="1148">
                        <c:v>43533.797222222223</c:v>
                      </c:pt>
                      <c:pt idx="1149">
                        <c:v>43533.79791666667</c:v>
                      </c:pt>
                      <c:pt idx="1150">
                        <c:v>43533.798611111109</c:v>
                      </c:pt>
                      <c:pt idx="1151">
                        <c:v>43533.799305555556</c:v>
                      </c:pt>
                      <c:pt idx="1152">
                        <c:v>43533.8</c:v>
                      </c:pt>
                      <c:pt idx="1153">
                        <c:v>43533.800694444442</c:v>
                      </c:pt>
                      <c:pt idx="1154">
                        <c:v>43533.801388888889</c:v>
                      </c:pt>
                      <c:pt idx="1155">
                        <c:v>43533.802083333336</c:v>
                      </c:pt>
                      <c:pt idx="1156">
                        <c:v>43533.802777777775</c:v>
                      </c:pt>
                      <c:pt idx="1157">
                        <c:v>43533.803472222222</c:v>
                      </c:pt>
                      <c:pt idx="1158">
                        <c:v>43533.804166666669</c:v>
                      </c:pt>
                      <c:pt idx="1159">
                        <c:v>43533.804861111108</c:v>
                      </c:pt>
                      <c:pt idx="1160">
                        <c:v>43533.805555555555</c:v>
                      </c:pt>
                      <c:pt idx="1161">
                        <c:v>43533.806250000001</c:v>
                      </c:pt>
                      <c:pt idx="1162">
                        <c:v>43533.806944444441</c:v>
                      </c:pt>
                      <c:pt idx="1163">
                        <c:v>43533.807638888888</c:v>
                      </c:pt>
                      <c:pt idx="1164">
                        <c:v>43533.808333333334</c:v>
                      </c:pt>
                      <c:pt idx="1165">
                        <c:v>43533.809027777781</c:v>
                      </c:pt>
                      <c:pt idx="1166">
                        <c:v>43533.80972222222</c:v>
                      </c:pt>
                      <c:pt idx="1167">
                        <c:v>43533.810416666667</c:v>
                      </c:pt>
                      <c:pt idx="1168">
                        <c:v>43533.811111111114</c:v>
                      </c:pt>
                      <c:pt idx="1169">
                        <c:v>43533.811805555553</c:v>
                      </c:pt>
                      <c:pt idx="1170">
                        <c:v>43533.8125</c:v>
                      </c:pt>
                      <c:pt idx="1171">
                        <c:v>43533.813194444447</c:v>
                      </c:pt>
                      <c:pt idx="1172">
                        <c:v>43533.813888888886</c:v>
                      </c:pt>
                      <c:pt idx="1173">
                        <c:v>43533.814583333333</c:v>
                      </c:pt>
                      <c:pt idx="1174">
                        <c:v>43533.81527777778</c:v>
                      </c:pt>
                      <c:pt idx="1175">
                        <c:v>43533.815972222219</c:v>
                      </c:pt>
                      <c:pt idx="1176">
                        <c:v>43533.816666666666</c:v>
                      </c:pt>
                      <c:pt idx="1177">
                        <c:v>43533.817361111112</c:v>
                      </c:pt>
                      <c:pt idx="1178">
                        <c:v>43533.818055555559</c:v>
                      </c:pt>
                      <c:pt idx="1179">
                        <c:v>43533.818749999999</c:v>
                      </c:pt>
                      <c:pt idx="1180">
                        <c:v>43533.819444444445</c:v>
                      </c:pt>
                      <c:pt idx="1181">
                        <c:v>43533.820138888892</c:v>
                      </c:pt>
                      <c:pt idx="1182">
                        <c:v>43533.820833333331</c:v>
                      </c:pt>
                      <c:pt idx="1183">
                        <c:v>43533.821527777778</c:v>
                      </c:pt>
                      <c:pt idx="1184">
                        <c:v>43533.822222222225</c:v>
                      </c:pt>
                      <c:pt idx="1185">
                        <c:v>43533.822916666664</c:v>
                      </c:pt>
                      <c:pt idx="1186">
                        <c:v>43533.823611111111</c:v>
                      </c:pt>
                      <c:pt idx="1187">
                        <c:v>43533.824305555558</c:v>
                      </c:pt>
                      <c:pt idx="1188">
                        <c:v>43533.824999999997</c:v>
                      </c:pt>
                      <c:pt idx="1189">
                        <c:v>43533.825694444444</c:v>
                      </c:pt>
                      <c:pt idx="1190">
                        <c:v>43533.826388888891</c:v>
                      </c:pt>
                      <c:pt idx="1191">
                        <c:v>43533.82708333333</c:v>
                      </c:pt>
                      <c:pt idx="1192">
                        <c:v>43533.827777777777</c:v>
                      </c:pt>
                      <c:pt idx="1193">
                        <c:v>43533.828472222223</c:v>
                      </c:pt>
                      <c:pt idx="1194">
                        <c:v>43533.82916666667</c:v>
                      </c:pt>
                      <c:pt idx="1195">
                        <c:v>43533.829861111109</c:v>
                      </c:pt>
                      <c:pt idx="1196">
                        <c:v>43533.830555555556</c:v>
                      </c:pt>
                      <c:pt idx="1197">
                        <c:v>43533.831250000003</c:v>
                      </c:pt>
                      <c:pt idx="1198">
                        <c:v>43533.831944444442</c:v>
                      </c:pt>
                      <c:pt idx="1199">
                        <c:v>43533.832638888889</c:v>
                      </c:pt>
                      <c:pt idx="1200">
                        <c:v>43533.833333333336</c:v>
                      </c:pt>
                      <c:pt idx="1201">
                        <c:v>43533.834027777775</c:v>
                      </c:pt>
                      <c:pt idx="1202">
                        <c:v>43533.834722222222</c:v>
                      </c:pt>
                      <c:pt idx="1203">
                        <c:v>43533.835416666669</c:v>
                      </c:pt>
                      <c:pt idx="1204">
                        <c:v>43533.836111111108</c:v>
                      </c:pt>
                      <c:pt idx="1205">
                        <c:v>43533.836805555555</c:v>
                      </c:pt>
                      <c:pt idx="1206">
                        <c:v>43533.837500000001</c:v>
                      </c:pt>
                      <c:pt idx="1207">
                        <c:v>43533.838194444441</c:v>
                      </c:pt>
                      <c:pt idx="1208">
                        <c:v>43533.838888888888</c:v>
                      </c:pt>
                      <c:pt idx="1209">
                        <c:v>43533.839583333334</c:v>
                      </c:pt>
                      <c:pt idx="1210">
                        <c:v>43533.840277777781</c:v>
                      </c:pt>
                      <c:pt idx="1211">
                        <c:v>43533.84097222222</c:v>
                      </c:pt>
                      <c:pt idx="1212">
                        <c:v>43533.841666666667</c:v>
                      </c:pt>
                      <c:pt idx="1213">
                        <c:v>43533.842361111114</c:v>
                      </c:pt>
                      <c:pt idx="1214">
                        <c:v>43533.843055555553</c:v>
                      </c:pt>
                      <c:pt idx="1215">
                        <c:v>43533.84375</c:v>
                      </c:pt>
                      <c:pt idx="1216">
                        <c:v>43533.844444444447</c:v>
                      </c:pt>
                      <c:pt idx="1217">
                        <c:v>43533.845138888886</c:v>
                      </c:pt>
                      <c:pt idx="1218">
                        <c:v>43533.845833333333</c:v>
                      </c:pt>
                      <c:pt idx="1219">
                        <c:v>43533.84652777778</c:v>
                      </c:pt>
                      <c:pt idx="1220">
                        <c:v>43533.847222222219</c:v>
                      </c:pt>
                      <c:pt idx="1221">
                        <c:v>43533.847916666666</c:v>
                      </c:pt>
                      <c:pt idx="1222">
                        <c:v>43533.848611111112</c:v>
                      </c:pt>
                      <c:pt idx="1223">
                        <c:v>43533.849305555559</c:v>
                      </c:pt>
                      <c:pt idx="1224">
                        <c:v>43533.85</c:v>
                      </c:pt>
                      <c:pt idx="1225">
                        <c:v>43533.850694444445</c:v>
                      </c:pt>
                      <c:pt idx="1226">
                        <c:v>43533.851388888892</c:v>
                      </c:pt>
                      <c:pt idx="1227">
                        <c:v>43533.852083333331</c:v>
                      </c:pt>
                      <c:pt idx="1228">
                        <c:v>43533.852777777778</c:v>
                      </c:pt>
                      <c:pt idx="1229">
                        <c:v>43533.853472222225</c:v>
                      </c:pt>
                      <c:pt idx="1230">
                        <c:v>43533.854166666664</c:v>
                      </c:pt>
                      <c:pt idx="1231">
                        <c:v>43533.854861111111</c:v>
                      </c:pt>
                      <c:pt idx="1232">
                        <c:v>43533.855555555558</c:v>
                      </c:pt>
                      <c:pt idx="1233">
                        <c:v>43533.856249999997</c:v>
                      </c:pt>
                      <c:pt idx="1234">
                        <c:v>43533.856944444444</c:v>
                      </c:pt>
                      <c:pt idx="1235">
                        <c:v>43533.857638888891</c:v>
                      </c:pt>
                      <c:pt idx="1236">
                        <c:v>43533.85833333333</c:v>
                      </c:pt>
                      <c:pt idx="1237">
                        <c:v>43533.859027777777</c:v>
                      </c:pt>
                      <c:pt idx="1238">
                        <c:v>43533.859722222223</c:v>
                      </c:pt>
                      <c:pt idx="1239">
                        <c:v>43533.86041666667</c:v>
                      </c:pt>
                      <c:pt idx="1240">
                        <c:v>43533.861111111109</c:v>
                      </c:pt>
                      <c:pt idx="1241">
                        <c:v>43533.861805555556</c:v>
                      </c:pt>
                      <c:pt idx="1242">
                        <c:v>43533.862500000003</c:v>
                      </c:pt>
                      <c:pt idx="1243">
                        <c:v>43533.863194444442</c:v>
                      </c:pt>
                      <c:pt idx="1244">
                        <c:v>43533.863888888889</c:v>
                      </c:pt>
                      <c:pt idx="1245">
                        <c:v>43533.864583333336</c:v>
                      </c:pt>
                      <c:pt idx="1246">
                        <c:v>43533.865277777775</c:v>
                      </c:pt>
                      <c:pt idx="1247">
                        <c:v>43533.865972222222</c:v>
                      </c:pt>
                      <c:pt idx="1248">
                        <c:v>43533.866666666669</c:v>
                      </c:pt>
                      <c:pt idx="1249">
                        <c:v>43533.867361111108</c:v>
                      </c:pt>
                      <c:pt idx="1250">
                        <c:v>43533.868055555555</c:v>
                      </c:pt>
                      <c:pt idx="1251">
                        <c:v>43533.868750000001</c:v>
                      </c:pt>
                      <c:pt idx="1252">
                        <c:v>43533.869444444441</c:v>
                      </c:pt>
                      <c:pt idx="1253">
                        <c:v>43533.870138888888</c:v>
                      </c:pt>
                      <c:pt idx="1254">
                        <c:v>43533.870833333334</c:v>
                      </c:pt>
                      <c:pt idx="1255">
                        <c:v>43533.871527777781</c:v>
                      </c:pt>
                      <c:pt idx="1256">
                        <c:v>43533.87222222222</c:v>
                      </c:pt>
                      <c:pt idx="1257">
                        <c:v>43533.872916666667</c:v>
                      </c:pt>
                      <c:pt idx="1258">
                        <c:v>43533.873611111114</c:v>
                      </c:pt>
                      <c:pt idx="1259">
                        <c:v>43533.874305555553</c:v>
                      </c:pt>
                      <c:pt idx="1260">
                        <c:v>43533.875</c:v>
                      </c:pt>
                      <c:pt idx="1261">
                        <c:v>43533.875694444447</c:v>
                      </c:pt>
                      <c:pt idx="1262">
                        <c:v>43533.876388888886</c:v>
                      </c:pt>
                      <c:pt idx="1263">
                        <c:v>43533.877083333333</c:v>
                      </c:pt>
                      <c:pt idx="1264">
                        <c:v>43533.87777777778</c:v>
                      </c:pt>
                      <c:pt idx="1265">
                        <c:v>43533.878472222219</c:v>
                      </c:pt>
                      <c:pt idx="1266">
                        <c:v>43533.879166666666</c:v>
                      </c:pt>
                      <c:pt idx="1267">
                        <c:v>43533.879861111112</c:v>
                      </c:pt>
                      <c:pt idx="1268">
                        <c:v>43533.880555555559</c:v>
                      </c:pt>
                      <c:pt idx="1269">
                        <c:v>43533.881249999999</c:v>
                      </c:pt>
                      <c:pt idx="1270">
                        <c:v>43533.881944444445</c:v>
                      </c:pt>
                      <c:pt idx="1271">
                        <c:v>43533.882638888892</c:v>
                      </c:pt>
                      <c:pt idx="1272">
                        <c:v>43533.883333333331</c:v>
                      </c:pt>
                      <c:pt idx="1273">
                        <c:v>43533.884027777778</c:v>
                      </c:pt>
                      <c:pt idx="1274">
                        <c:v>43533.884722222225</c:v>
                      </c:pt>
                      <c:pt idx="1275">
                        <c:v>43533.885416666664</c:v>
                      </c:pt>
                      <c:pt idx="1276">
                        <c:v>43533.886111111111</c:v>
                      </c:pt>
                      <c:pt idx="1277">
                        <c:v>43533.886805555558</c:v>
                      </c:pt>
                      <c:pt idx="1278">
                        <c:v>43533.887499999997</c:v>
                      </c:pt>
                      <c:pt idx="1279">
                        <c:v>43533.888194444444</c:v>
                      </c:pt>
                      <c:pt idx="1280">
                        <c:v>43533.888888888891</c:v>
                      </c:pt>
                      <c:pt idx="1281">
                        <c:v>43533.88958333333</c:v>
                      </c:pt>
                      <c:pt idx="1282">
                        <c:v>43533.890277777777</c:v>
                      </c:pt>
                      <c:pt idx="1283">
                        <c:v>43533.890972222223</c:v>
                      </c:pt>
                      <c:pt idx="1284">
                        <c:v>43533.89166666667</c:v>
                      </c:pt>
                      <c:pt idx="1285">
                        <c:v>43533.892361111109</c:v>
                      </c:pt>
                      <c:pt idx="1286">
                        <c:v>43533.893055555556</c:v>
                      </c:pt>
                      <c:pt idx="1287">
                        <c:v>43533.893750000003</c:v>
                      </c:pt>
                      <c:pt idx="1288">
                        <c:v>43533.894444444442</c:v>
                      </c:pt>
                      <c:pt idx="1289">
                        <c:v>43533.895138888889</c:v>
                      </c:pt>
                      <c:pt idx="1290">
                        <c:v>43533.895833333336</c:v>
                      </c:pt>
                      <c:pt idx="1291">
                        <c:v>43533.896527777775</c:v>
                      </c:pt>
                      <c:pt idx="1292">
                        <c:v>43533.897222222222</c:v>
                      </c:pt>
                      <c:pt idx="1293">
                        <c:v>43533.897916666669</c:v>
                      </c:pt>
                      <c:pt idx="1294">
                        <c:v>43533.898611111108</c:v>
                      </c:pt>
                      <c:pt idx="1295">
                        <c:v>43533.899305555555</c:v>
                      </c:pt>
                      <c:pt idx="1296">
                        <c:v>43533.9</c:v>
                      </c:pt>
                      <c:pt idx="1297">
                        <c:v>43533.900694444441</c:v>
                      </c:pt>
                      <c:pt idx="1298">
                        <c:v>43533.901388888888</c:v>
                      </c:pt>
                      <c:pt idx="1299">
                        <c:v>43533.902083333334</c:v>
                      </c:pt>
                      <c:pt idx="1300">
                        <c:v>43533.902777777781</c:v>
                      </c:pt>
                      <c:pt idx="1301">
                        <c:v>43533.90347222222</c:v>
                      </c:pt>
                      <c:pt idx="1302">
                        <c:v>43533.904166666667</c:v>
                      </c:pt>
                      <c:pt idx="1303">
                        <c:v>43533.904861111114</c:v>
                      </c:pt>
                      <c:pt idx="1304">
                        <c:v>43533.905555555553</c:v>
                      </c:pt>
                      <c:pt idx="1305">
                        <c:v>43533.90625</c:v>
                      </c:pt>
                      <c:pt idx="1306">
                        <c:v>43533.906944444447</c:v>
                      </c:pt>
                      <c:pt idx="1307">
                        <c:v>43533.907638888886</c:v>
                      </c:pt>
                      <c:pt idx="1308">
                        <c:v>43533.908333333333</c:v>
                      </c:pt>
                      <c:pt idx="1309">
                        <c:v>43533.90902777778</c:v>
                      </c:pt>
                      <c:pt idx="1310">
                        <c:v>43533.909722222219</c:v>
                      </c:pt>
                      <c:pt idx="1311">
                        <c:v>43533.910416666666</c:v>
                      </c:pt>
                      <c:pt idx="1312">
                        <c:v>43533.911111111112</c:v>
                      </c:pt>
                      <c:pt idx="1313">
                        <c:v>43533.911805555559</c:v>
                      </c:pt>
                      <c:pt idx="1314">
                        <c:v>43533.912499999999</c:v>
                      </c:pt>
                      <c:pt idx="1315">
                        <c:v>43533.913194444445</c:v>
                      </c:pt>
                      <c:pt idx="1316">
                        <c:v>43533.913888888892</c:v>
                      </c:pt>
                      <c:pt idx="1317">
                        <c:v>43533.914583333331</c:v>
                      </c:pt>
                      <c:pt idx="1318">
                        <c:v>43533.915277777778</c:v>
                      </c:pt>
                      <c:pt idx="1319">
                        <c:v>43533.915972222225</c:v>
                      </c:pt>
                      <c:pt idx="1320">
                        <c:v>43533.916666666664</c:v>
                      </c:pt>
                      <c:pt idx="1321">
                        <c:v>43533.917361111111</c:v>
                      </c:pt>
                      <c:pt idx="1322">
                        <c:v>43533.918055555558</c:v>
                      </c:pt>
                      <c:pt idx="1323">
                        <c:v>43533.918749999997</c:v>
                      </c:pt>
                      <c:pt idx="1324">
                        <c:v>43533.919444444444</c:v>
                      </c:pt>
                      <c:pt idx="1325">
                        <c:v>43533.920138888891</c:v>
                      </c:pt>
                      <c:pt idx="1326">
                        <c:v>43533.92083333333</c:v>
                      </c:pt>
                      <c:pt idx="1327">
                        <c:v>43533.921527777777</c:v>
                      </c:pt>
                      <c:pt idx="1328">
                        <c:v>43533.922222222223</c:v>
                      </c:pt>
                      <c:pt idx="1329">
                        <c:v>43533.92291666667</c:v>
                      </c:pt>
                      <c:pt idx="1330">
                        <c:v>43533.923611111109</c:v>
                      </c:pt>
                      <c:pt idx="1331">
                        <c:v>43533.924305555556</c:v>
                      </c:pt>
                      <c:pt idx="1332">
                        <c:v>43533.925000000003</c:v>
                      </c:pt>
                      <c:pt idx="1333">
                        <c:v>43533.925694444442</c:v>
                      </c:pt>
                      <c:pt idx="1334">
                        <c:v>43533.926388888889</c:v>
                      </c:pt>
                      <c:pt idx="1335">
                        <c:v>43533.927083333336</c:v>
                      </c:pt>
                      <c:pt idx="1336">
                        <c:v>43533.927777777775</c:v>
                      </c:pt>
                      <c:pt idx="1337">
                        <c:v>43533.928472222222</c:v>
                      </c:pt>
                      <c:pt idx="1338">
                        <c:v>43533.929166666669</c:v>
                      </c:pt>
                      <c:pt idx="1339">
                        <c:v>43533.929861111108</c:v>
                      </c:pt>
                      <c:pt idx="1340">
                        <c:v>43533.930555555555</c:v>
                      </c:pt>
                      <c:pt idx="1341">
                        <c:v>43533.931250000001</c:v>
                      </c:pt>
                      <c:pt idx="1342">
                        <c:v>43533.931944444441</c:v>
                      </c:pt>
                      <c:pt idx="1343">
                        <c:v>43533.932638888888</c:v>
                      </c:pt>
                      <c:pt idx="1344">
                        <c:v>43533.933333333334</c:v>
                      </c:pt>
                      <c:pt idx="1345">
                        <c:v>43533.934027777781</c:v>
                      </c:pt>
                      <c:pt idx="1346">
                        <c:v>43533.93472222222</c:v>
                      </c:pt>
                      <c:pt idx="1347">
                        <c:v>43533.935416666667</c:v>
                      </c:pt>
                      <c:pt idx="1348">
                        <c:v>43533.936111111114</c:v>
                      </c:pt>
                      <c:pt idx="1349">
                        <c:v>43533.936805555553</c:v>
                      </c:pt>
                      <c:pt idx="1350">
                        <c:v>43533.9375</c:v>
                      </c:pt>
                      <c:pt idx="1351">
                        <c:v>43533.938194444447</c:v>
                      </c:pt>
                      <c:pt idx="1352">
                        <c:v>43533.938888888886</c:v>
                      </c:pt>
                      <c:pt idx="1353">
                        <c:v>43533.939583333333</c:v>
                      </c:pt>
                      <c:pt idx="1354">
                        <c:v>43533.94027777778</c:v>
                      </c:pt>
                      <c:pt idx="1355">
                        <c:v>43533.940972222219</c:v>
                      </c:pt>
                      <c:pt idx="1356">
                        <c:v>43533.941666666666</c:v>
                      </c:pt>
                      <c:pt idx="1357">
                        <c:v>43533.942361111112</c:v>
                      </c:pt>
                      <c:pt idx="1358">
                        <c:v>43533.943055555559</c:v>
                      </c:pt>
                      <c:pt idx="1359">
                        <c:v>43533.943749999999</c:v>
                      </c:pt>
                      <c:pt idx="1360">
                        <c:v>43533.944444444445</c:v>
                      </c:pt>
                      <c:pt idx="1361">
                        <c:v>43533.945138888892</c:v>
                      </c:pt>
                      <c:pt idx="1362">
                        <c:v>43533.945833333331</c:v>
                      </c:pt>
                      <c:pt idx="1363">
                        <c:v>43533.946527777778</c:v>
                      </c:pt>
                      <c:pt idx="1364">
                        <c:v>43533.947222222225</c:v>
                      </c:pt>
                      <c:pt idx="1365">
                        <c:v>43533.947916666664</c:v>
                      </c:pt>
                      <c:pt idx="1366">
                        <c:v>43533.948611111111</c:v>
                      </c:pt>
                      <c:pt idx="1367">
                        <c:v>43533.949305555558</c:v>
                      </c:pt>
                      <c:pt idx="1368">
                        <c:v>43533.95</c:v>
                      </c:pt>
                      <c:pt idx="1369">
                        <c:v>43533.950694444444</c:v>
                      </c:pt>
                      <c:pt idx="1370">
                        <c:v>43533.951388888891</c:v>
                      </c:pt>
                      <c:pt idx="1371">
                        <c:v>43533.95208333333</c:v>
                      </c:pt>
                      <c:pt idx="1372">
                        <c:v>43533.952777777777</c:v>
                      </c:pt>
                      <c:pt idx="1373">
                        <c:v>43533.953472222223</c:v>
                      </c:pt>
                      <c:pt idx="1374">
                        <c:v>43533.95416666667</c:v>
                      </c:pt>
                      <c:pt idx="1375">
                        <c:v>43533.954861111109</c:v>
                      </c:pt>
                      <c:pt idx="1376">
                        <c:v>43533.955555555556</c:v>
                      </c:pt>
                      <c:pt idx="1377">
                        <c:v>43533.956250000003</c:v>
                      </c:pt>
                      <c:pt idx="1378">
                        <c:v>43533.956944444442</c:v>
                      </c:pt>
                      <c:pt idx="1379">
                        <c:v>43533.957638888889</c:v>
                      </c:pt>
                      <c:pt idx="1380">
                        <c:v>43533.958333333336</c:v>
                      </c:pt>
                      <c:pt idx="1381">
                        <c:v>43533.959027777775</c:v>
                      </c:pt>
                      <c:pt idx="1382">
                        <c:v>43533.959722222222</c:v>
                      </c:pt>
                      <c:pt idx="1383">
                        <c:v>43533.960416666669</c:v>
                      </c:pt>
                      <c:pt idx="1384">
                        <c:v>43533.961111111108</c:v>
                      </c:pt>
                      <c:pt idx="1385">
                        <c:v>43533.961805555555</c:v>
                      </c:pt>
                      <c:pt idx="1386">
                        <c:v>43533.962500000001</c:v>
                      </c:pt>
                      <c:pt idx="1387">
                        <c:v>43533.963194444441</c:v>
                      </c:pt>
                      <c:pt idx="1388">
                        <c:v>43533.963888888888</c:v>
                      </c:pt>
                      <c:pt idx="1389">
                        <c:v>43533.964583333334</c:v>
                      </c:pt>
                      <c:pt idx="1390">
                        <c:v>43533.965277777781</c:v>
                      </c:pt>
                      <c:pt idx="1391">
                        <c:v>43533.96597222222</c:v>
                      </c:pt>
                      <c:pt idx="1392">
                        <c:v>43533.966666666667</c:v>
                      </c:pt>
                      <c:pt idx="1393">
                        <c:v>43533.967361111114</c:v>
                      </c:pt>
                      <c:pt idx="1394">
                        <c:v>43533.968055555553</c:v>
                      </c:pt>
                      <c:pt idx="1395">
                        <c:v>43533.96875</c:v>
                      </c:pt>
                      <c:pt idx="1396">
                        <c:v>43533.969444444447</c:v>
                      </c:pt>
                      <c:pt idx="1397">
                        <c:v>43533.970138888886</c:v>
                      </c:pt>
                      <c:pt idx="1398">
                        <c:v>43533.970833333333</c:v>
                      </c:pt>
                      <c:pt idx="1399">
                        <c:v>43533.97152777778</c:v>
                      </c:pt>
                      <c:pt idx="1400">
                        <c:v>43533.972222222219</c:v>
                      </c:pt>
                      <c:pt idx="1401">
                        <c:v>43533.972916666666</c:v>
                      </c:pt>
                      <c:pt idx="1402">
                        <c:v>43533.973611111112</c:v>
                      </c:pt>
                      <c:pt idx="1403">
                        <c:v>43533.974305555559</c:v>
                      </c:pt>
                      <c:pt idx="1404">
                        <c:v>43533.974999999999</c:v>
                      </c:pt>
                      <c:pt idx="1405">
                        <c:v>43533.975694444445</c:v>
                      </c:pt>
                      <c:pt idx="1406">
                        <c:v>43533.976388888892</c:v>
                      </c:pt>
                      <c:pt idx="1407">
                        <c:v>43533.977083333331</c:v>
                      </c:pt>
                      <c:pt idx="1408">
                        <c:v>43533.977777777778</c:v>
                      </c:pt>
                      <c:pt idx="1409">
                        <c:v>43533.978472222225</c:v>
                      </c:pt>
                      <c:pt idx="1410">
                        <c:v>43533.979166666664</c:v>
                      </c:pt>
                      <c:pt idx="1411">
                        <c:v>43533.979861111111</c:v>
                      </c:pt>
                      <c:pt idx="1412">
                        <c:v>43533.980555555558</c:v>
                      </c:pt>
                      <c:pt idx="1413">
                        <c:v>43533.981249999997</c:v>
                      </c:pt>
                      <c:pt idx="1414">
                        <c:v>43533.981944444444</c:v>
                      </c:pt>
                      <c:pt idx="1415">
                        <c:v>43533.982638888891</c:v>
                      </c:pt>
                      <c:pt idx="1416">
                        <c:v>43533.98333333333</c:v>
                      </c:pt>
                      <c:pt idx="1417">
                        <c:v>43533.984027777777</c:v>
                      </c:pt>
                      <c:pt idx="1418">
                        <c:v>43533.984722222223</c:v>
                      </c:pt>
                      <c:pt idx="1419">
                        <c:v>43533.98541666667</c:v>
                      </c:pt>
                      <c:pt idx="1420">
                        <c:v>43533.986111111109</c:v>
                      </c:pt>
                      <c:pt idx="1421">
                        <c:v>43533.986805555556</c:v>
                      </c:pt>
                      <c:pt idx="1422">
                        <c:v>43533.987500000003</c:v>
                      </c:pt>
                      <c:pt idx="1423">
                        <c:v>43533.988194444442</c:v>
                      </c:pt>
                      <c:pt idx="1424">
                        <c:v>43533.988888888889</c:v>
                      </c:pt>
                      <c:pt idx="1425">
                        <c:v>43533.989583333336</c:v>
                      </c:pt>
                      <c:pt idx="1426">
                        <c:v>43533.990277777775</c:v>
                      </c:pt>
                      <c:pt idx="1427">
                        <c:v>43533.990972222222</c:v>
                      </c:pt>
                      <c:pt idx="1428">
                        <c:v>43533.991666666669</c:v>
                      </c:pt>
                      <c:pt idx="1429">
                        <c:v>43533.992361111108</c:v>
                      </c:pt>
                      <c:pt idx="1430">
                        <c:v>43533.993055555555</c:v>
                      </c:pt>
                      <c:pt idx="1431">
                        <c:v>43533.993750000001</c:v>
                      </c:pt>
                      <c:pt idx="1432">
                        <c:v>43533.994444444441</c:v>
                      </c:pt>
                      <c:pt idx="1433">
                        <c:v>43533.995138888888</c:v>
                      </c:pt>
                      <c:pt idx="1434">
                        <c:v>43533.995833333334</c:v>
                      </c:pt>
                      <c:pt idx="1435">
                        <c:v>43533.996527777781</c:v>
                      </c:pt>
                      <c:pt idx="1436">
                        <c:v>43533.99722222222</c:v>
                      </c:pt>
                      <c:pt idx="1437">
                        <c:v>43533.997916666667</c:v>
                      </c:pt>
                      <c:pt idx="1438">
                        <c:v>43533.998611111114</c:v>
                      </c:pt>
                      <c:pt idx="1439">
                        <c:v>43533.999305555553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Plan1!$C$2:$C$1441</c15:sqref>
                        </c15:formulaRef>
                      </c:ext>
                    </c:extLst>
                    <c:numCache>
                      <c:formatCode>General</c:formatCode>
                      <c:ptCount val="144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7.4790000000000001</c:v>
                      </c:pt>
                      <c:pt idx="410">
                        <c:v>10.81</c:v>
                      </c:pt>
                      <c:pt idx="411">
                        <c:v>25.12</c:v>
                      </c:pt>
                      <c:pt idx="412">
                        <c:v>36.75</c:v>
                      </c:pt>
                      <c:pt idx="413">
                        <c:v>44.23</c:v>
                      </c:pt>
                      <c:pt idx="414">
                        <c:v>53.07</c:v>
                      </c:pt>
                      <c:pt idx="415">
                        <c:v>60.88</c:v>
                      </c:pt>
                      <c:pt idx="416">
                        <c:v>71.040000000000006</c:v>
                      </c:pt>
                      <c:pt idx="417">
                        <c:v>89.7</c:v>
                      </c:pt>
                      <c:pt idx="418">
                        <c:v>95.9</c:v>
                      </c:pt>
                      <c:pt idx="419">
                        <c:v>110.2</c:v>
                      </c:pt>
                      <c:pt idx="420">
                        <c:v>114.7</c:v>
                      </c:pt>
                      <c:pt idx="421">
                        <c:v>130.4</c:v>
                      </c:pt>
                      <c:pt idx="422">
                        <c:v>151.30000000000001</c:v>
                      </c:pt>
                      <c:pt idx="423">
                        <c:v>165.6</c:v>
                      </c:pt>
                      <c:pt idx="424">
                        <c:v>171.3</c:v>
                      </c:pt>
                      <c:pt idx="425">
                        <c:v>187.1</c:v>
                      </c:pt>
                      <c:pt idx="426">
                        <c:v>206.1</c:v>
                      </c:pt>
                      <c:pt idx="427">
                        <c:v>224.7</c:v>
                      </c:pt>
                      <c:pt idx="428">
                        <c:v>231.7</c:v>
                      </c:pt>
                      <c:pt idx="429">
                        <c:v>240.5</c:v>
                      </c:pt>
                      <c:pt idx="430">
                        <c:v>253</c:v>
                      </c:pt>
                      <c:pt idx="431">
                        <c:v>286</c:v>
                      </c:pt>
                      <c:pt idx="432">
                        <c:v>296.2</c:v>
                      </c:pt>
                      <c:pt idx="433">
                        <c:v>314.8</c:v>
                      </c:pt>
                      <c:pt idx="434">
                        <c:v>342</c:v>
                      </c:pt>
                      <c:pt idx="435">
                        <c:v>346</c:v>
                      </c:pt>
                      <c:pt idx="436">
                        <c:v>360.3</c:v>
                      </c:pt>
                      <c:pt idx="437">
                        <c:v>385.1</c:v>
                      </c:pt>
                      <c:pt idx="438">
                        <c:v>406.9</c:v>
                      </c:pt>
                      <c:pt idx="439">
                        <c:v>430.7</c:v>
                      </c:pt>
                      <c:pt idx="440">
                        <c:v>442.7</c:v>
                      </c:pt>
                      <c:pt idx="441">
                        <c:v>450</c:v>
                      </c:pt>
                      <c:pt idx="442">
                        <c:v>480.9</c:v>
                      </c:pt>
                      <c:pt idx="443">
                        <c:v>492.8</c:v>
                      </c:pt>
                      <c:pt idx="444">
                        <c:v>509.5</c:v>
                      </c:pt>
                      <c:pt idx="445">
                        <c:v>532.29999999999995</c:v>
                      </c:pt>
                      <c:pt idx="446">
                        <c:v>551.1</c:v>
                      </c:pt>
                      <c:pt idx="447">
                        <c:v>590.29999999999995</c:v>
                      </c:pt>
                      <c:pt idx="448">
                        <c:v>596.1</c:v>
                      </c:pt>
                      <c:pt idx="449">
                        <c:v>610.70000000000005</c:v>
                      </c:pt>
                      <c:pt idx="450">
                        <c:v>640</c:v>
                      </c:pt>
                      <c:pt idx="451">
                        <c:v>655</c:v>
                      </c:pt>
                      <c:pt idx="452">
                        <c:v>694.6</c:v>
                      </c:pt>
                      <c:pt idx="453">
                        <c:v>696.8</c:v>
                      </c:pt>
                      <c:pt idx="454">
                        <c:v>721.3</c:v>
                      </c:pt>
                      <c:pt idx="455">
                        <c:v>741.8</c:v>
                      </c:pt>
                      <c:pt idx="456">
                        <c:v>750.9</c:v>
                      </c:pt>
                      <c:pt idx="457">
                        <c:v>780.4</c:v>
                      </c:pt>
                      <c:pt idx="458">
                        <c:v>800</c:v>
                      </c:pt>
                      <c:pt idx="459">
                        <c:v>830</c:v>
                      </c:pt>
                      <c:pt idx="460">
                        <c:v>847</c:v>
                      </c:pt>
                      <c:pt idx="461">
                        <c:v>851</c:v>
                      </c:pt>
                      <c:pt idx="462">
                        <c:v>895</c:v>
                      </c:pt>
                      <c:pt idx="463">
                        <c:v>902</c:v>
                      </c:pt>
                      <c:pt idx="464">
                        <c:v>948</c:v>
                      </c:pt>
                      <c:pt idx="465">
                        <c:v>948</c:v>
                      </c:pt>
                      <c:pt idx="466">
                        <c:v>978</c:v>
                      </c:pt>
                      <c:pt idx="467">
                        <c:v>998</c:v>
                      </c:pt>
                      <c:pt idx="468">
                        <c:v>1002</c:v>
                      </c:pt>
                      <c:pt idx="469">
                        <c:v>1038</c:v>
                      </c:pt>
                      <c:pt idx="470">
                        <c:v>1053</c:v>
                      </c:pt>
                      <c:pt idx="471">
                        <c:v>1090</c:v>
                      </c:pt>
                      <c:pt idx="472">
                        <c:v>1097</c:v>
                      </c:pt>
                      <c:pt idx="473">
                        <c:v>1113</c:v>
                      </c:pt>
                      <c:pt idx="474">
                        <c:v>1148</c:v>
                      </c:pt>
                      <c:pt idx="475">
                        <c:v>1169</c:v>
                      </c:pt>
                      <c:pt idx="476">
                        <c:v>1196</c:v>
                      </c:pt>
                      <c:pt idx="477">
                        <c:v>1196</c:v>
                      </c:pt>
                      <c:pt idx="478">
                        <c:v>1234</c:v>
                      </c:pt>
                      <c:pt idx="479">
                        <c:v>1248</c:v>
                      </c:pt>
                      <c:pt idx="480">
                        <c:v>1251</c:v>
                      </c:pt>
                      <c:pt idx="481">
                        <c:v>1292</c:v>
                      </c:pt>
                      <c:pt idx="482">
                        <c:v>1307</c:v>
                      </c:pt>
                      <c:pt idx="483">
                        <c:v>1343</c:v>
                      </c:pt>
                      <c:pt idx="484">
                        <c:v>1363</c:v>
                      </c:pt>
                      <c:pt idx="485">
                        <c:v>1388</c:v>
                      </c:pt>
                      <c:pt idx="486">
                        <c:v>1400</c:v>
                      </c:pt>
                      <c:pt idx="487">
                        <c:v>1424</c:v>
                      </c:pt>
                      <c:pt idx="488">
                        <c:v>1442</c:v>
                      </c:pt>
                      <c:pt idx="489">
                        <c:v>1466</c:v>
                      </c:pt>
                      <c:pt idx="490">
                        <c:v>1479</c:v>
                      </c:pt>
                      <c:pt idx="491">
                        <c:v>1482</c:v>
                      </c:pt>
                      <c:pt idx="492">
                        <c:v>1515</c:v>
                      </c:pt>
                      <c:pt idx="493">
                        <c:v>1537</c:v>
                      </c:pt>
                      <c:pt idx="494">
                        <c:v>1573</c:v>
                      </c:pt>
                      <c:pt idx="495">
                        <c:v>1585</c:v>
                      </c:pt>
                      <c:pt idx="496">
                        <c:v>1599</c:v>
                      </c:pt>
                      <c:pt idx="497">
                        <c:v>1632</c:v>
                      </c:pt>
                      <c:pt idx="498">
                        <c:v>1643</c:v>
                      </c:pt>
                      <c:pt idx="499">
                        <c:v>1669</c:v>
                      </c:pt>
                      <c:pt idx="500">
                        <c:v>1691</c:v>
                      </c:pt>
                      <c:pt idx="501">
                        <c:v>1704</c:v>
                      </c:pt>
                      <c:pt idx="502">
                        <c:v>1714</c:v>
                      </c:pt>
                      <c:pt idx="503">
                        <c:v>1738</c:v>
                      </c:pt>
                      <c:pt idx="504">
                        <c:v>1750</c:v>
                      </c:pt>
                      <c:pt idx="505">
                        <c:v>1773</c:v>
                      </c:pt>
                      <c:pt idx="506">
                        <c:v>1803</c:v>
                      </c:pt>
                      <c:pt idx="507">
                        <c:v>1835</c:v>
                      </c:pt>
                      <c:pt idx="508">
                        <c:v>1849</c:v>
                      </c:pt>
                      <c:pt idx="509">
                        <c:v>1866</c:v>
                      </c:pt>
                      <c:pt idx="510">
                        <c:v>1886</c:v>
                      </c:pt>
                      <c:pt idx="511">
                        <c:v>1905</c:v>
                      </c:pt>
                      <c:pt idx="512">
                        <c:v>1929</c:v>
                      </c:pt>
                      <c:pt idx="513">
                        <c:v>1945</c:v>
                      </c:pt>
                      <c:pt idx="514">
                        <c:v>1958</c:v>
                      </c:pt>
                      <c:pt idx="515">
                        <c:v>1981</c:v>
                      </c:pt>
                      <c:pt idx="516">
                        <c:v>2003</c:v>
                      </c:pt>
                      <c:pt idx="517">
                        <c:v>2030</c:v>
                      </c:pt>
                      <c:pt idx="518">
                        <c:v>2050</c:v>
                      </c:pt>
                      <c:pt idx="519">
                        <c:v>2074</c:v>
                      </c:pt>
                      <c:pt idx="520">
                        <c:v>2101</c:v>
                      </c:pt>
                      <c:pt idx="521">
                        <c:v>2105</c:v>
                      </c:pt>
                      <c:pt idx="522">
                        <c:v>2126</c:v>
                      </c:pt>
                      <c:pt idx="523">
                        <c:v>2158</c:v>
                      </c:pt>
                      <c:pt idx="524">
                        <c:v>2196</c:v>
                      </c:pt>
                      <c:pt idx="525">
                        <c:v>2205</c:v>
                      </c:pt>
                      <c:pt idx="526">
                        <c:v>2224</c:v>
                      </c:pt>
                      <c:pt idx="527">
                        <c:v>2243</c:v>
                      </c:pt>
                      <c:pt idx="528">
                        <c:v>2241</c:v>
                      </c:pt>
                      <c:pt idx="529">
                        <c:v>2264</c:v>
                      </c:pt>
                      <c:pt idx="530">
                        <c:v>2283</c:v>
                      </c:pt>
                      <c:pt idx="531">
                        <c:v>2293</c:v>
                      </c:pt>
                      <c:pt idx="532">
                        <c:v>2320</c:v>
                      </c:pt>
                      <c:pt idx="533">
                        <c:v>2336</c:v>
                      </c:pt>
                      <c:pt idx="534">
                        <c:v>2352</c:v>
                      </c:pt>
                      <c:pt idx="535">
                        <c:v>2402</c:v>
                      </c:pt>
                      <c:pt idx="536">
                        <c:v>2399</c:v>
                      </c:pt>
                      <c:pt idx="537">
                        <c:v>2408</c:v>
                      </c:pt>
                      <c:pt idx="538">
                        <c:v>2415</c:v>
                      </c:pt>
                      <c:pt idx="539">
                        <c:v>2452</c:v>
                      </c:pt>
                      <c:pt idx="540">
                        <c:v>2461</c:v>
                      </c:pt>
                      <c:pt idx="541">
                        <c:v>2472</c:v>
                      </c:pt>
                      <c:pt idx="542">
                        <c:v>2468</c:v>
                      </c:pt>
                      <c:pt idx="543">
                        <c:v>2499</c:v>
                      </c:pt>
                      <c:pt idx="544">
                        <c:v>2544</c:v>
                      </c:pt>
                      <c:pt idx="545">
                        <c:v>2553</c:v>
                      </c:pt>
                      <c:pt idx="546">
                        <c:v>2554</c:v>
                      </c:pt>
                      <c:pt idx="547">
                        <c:v>2572</c:v>
                      </c:pt>
                      <c:pt idx="548">
                        <c:v>2594</c:v>
                      </c:pt>
                      <c:pt idx="549">
                        <c:v>2603</c:v>
                      </c:pt>
                      <c:pt idx="550">
                        <c:v>2613</c:v>
                      </c:pt>
                      <c:pt idx="551">
                        <c:v>2626</c:v>
                      </c:pt>
                      <c:pt idx="552">
                        <c:v>2654</c:v>
                      </c:pt>
                      <c:pt idx="553">
                        <c:v>2689</c:v>
                      </c:pt>
                      <c:pt idx="554">
                        <c:v>2704</c:v>
                      </c:pt>
                      <c:pt idx="555">
                        <c:v>2722</c:v>
                      </c:pt>
                      <c:pt idx="556">
                        <c:v>2733</c:v>
                      </c:pt>
                      <c:pt idx="557">
                        <c:v>2748</c:v>
                      </c:pt>
                      <c:pt idx="558">
                        <c:v>2775</c:v>
                      </c:pt>
                      <c:pt idx="559">
                        <c:v>2797</c:v>
                      </c:pt>
                      <c:pt idx="560">
                        <c:v>2800</c:v>
                      </c:pt>
                      <c:pt idx="561">
                        <c:v>2792</c:v>
                      </c:pt>
                      <c:pt idx="562">
                        <c:v>2812</c:v>
                      </c:pt>
                      <c:pt idx="563">
                        <c:v>2820</c:v>
                      </c:pt>
                      <c:pt idx="564">
                        <c:v>2853</c:v>
                      </c:pt>
                      <c:pt idx="565">
                        <c:v>2860</c:v>
                      </c:pt>
                      <c:pt idx="566">
                        <c:v>2883</c:v>
                      </c:pt>
                      <c:pt idx="567">
                        <c:v>2873</c:v>
                      </c:pt>
                      <c:pt idx="568">
                        <c:v>2903</c:v>
                      </c:pt>
                      <c:pt idx="569">
                        <c:v>2922</c:v>
                      </c:pt>
                      <c:pt idx="570">
                        <c:v>2923</c:v>
                      </c:pt>
                      <c:pt idx="571">
                        <c:v>2941</c:v>
                      </c:pt>
                      <c:pt idx="572">
                        <c:v>2960</c:v>
                      </c:pt>
                      <c:pt idx="573">
                        <c:v>2970</c:v>
                      </c:pt>
                      <c:pt idx="574">
                        <c:v>2972</c:v>
                      </c:pt>
                      <c:pt idx="575">
                        <c:v>2990</c:v>
                      </c:pt>
                      <c:pt idx="576">
                        <c:v>3007</c:v>
                      </c:pt>
                      <c:pt idx="577">
                        <c:v>3038</c:v>
                      </c:pt>
                      <c:pt idx="578">
                        <c:v>3065</c:v>
                      </c:pt>
                      <c:pt idx="579">
                        <c:v>3077</c:v>
                      </c:pt>
                      <c:pt idx="580">
                        <c:v>3086</c:v>
                      </c:pt>
                      <c:pt idx="581">
                        <c:v>3094</c:v>
                      </c:pt>
                      <c:pt idx="582">
                        <c:v>3107</c:v>
                      </c:pt>
                      <c:pt idx="583">
                        <c:v>3112</c:v>
                      </c:pt>
                      <c:pt idx="584">
                        <c:v>3118</c:v>
                      </c:pt>
                      <c:pt idx="585">
                        <c:v>3151</c:v>
                      </c:pt>
                      <c:pt idx="586">
                        <c:v>3179</c:v>
                      </c:pt>
                      <c:pt idx="587">
                        <c:v>3204</c:v>
                      </c:pt>
                      <c:pt idx="588">
                        <c:v>3207</c:v>
                      </c:pt>
                      <c:pt idx="589">
                        <c:v>3205</c:v>
                      </c:pt>
                      <c:pt idx="590">
                        <c:v>3209</c:v>
                      </c:pt>
                      <c:pt idx="591">
                        <c:v>3219</c:v>
                      </c:pt>
                      <c:pt idx="592">
                        <c:v>3235</c:v>
                      </c:pt>
                      <c:pt idx="593">
                        <c:v>3261</c:v>
                      </c:pt>
                      <c:pt idx="594">
                        <c:v>3295</c:v>
                      </c:pt>
                      <c:pt idx="595">
                        <c:v>3316</c:v>
                      </c:pt>
                      <c:pt idx="596">
                        <c:v>3314</c:v>
                      </c:pt>
                      <c:pt idx="597">
                        <c:v>3315</c:v>
                      </c:pt>
                      <c:pt idx="598">
                        <c:v>3328</c:v>
                      </c:pt>
                      <c:pt idx="599">
                        <c:v>3346</c:v>
                      </c:pt>
                      <c:pt idx="600">
                        <c:v>3371</c:v>
                      </c:pt>
                      <c:pt idx="601">
                        <c:v>3408</c:v>
                      </c:pt>
                      <c:pt idx="602">
                        <c:v>3424</c:v>
                      </c:pt>
                      <c:pt idx="603">
                        <c:v>3436</c:v>
                      </c:pt>
                      <c:pt idx="604">
                        <c:v>3453</c:v>
                      </c:pt>
                      <c:pt idx="605">
                        <c:v>3462</c:v>
                      </c:pt>
                      <c:pt idx="606">
                        <c:v>3456</c:v>
                      </c:pt>
                      <c:pt idx="607">
                        <c:v>3461</c:v>
                      </c:pt>
                      <c:pt idx="608">
                        <c:v>3474</c:v>
                      </c:pt>
                      <c:pt idx="609">
                        <c:v>3475</c:v>
                      </c:pt>
                      <c:pt idx="610">
                        <c:v>3484</c:v>
                      </c:pt>
                      <c:pt idx="611">
                        <c:v>3493</c:v>
                      </c:pt>
                      <c:pt idx="612">
                        <c:v>3502</c:v>
                      </c:pt>
                      <c:pt idx="613">
                        <c:v>3514</c:v>
                      </c:pt>
                      <c:pt idx="614">
                        <c:v>3519</c:v>
                      </c:pt>
                      <c:pt idx="615">
                        <c:v>3526</c:v>
                      </c:pt>
                      <c:pt idx="616">
                        <c:v>3544</c:v>
                      </c:pt>
                      <c:pt idx="617">
                        <c:v>3556</c:v>
                      </c:pt>
                      <c:pt idx="618">
                        <c:v>3564</c:v>
                      </c:pt>
                      <c:pt idx="619">
                        <c:v>3560</c:v>
                      </c:pt>
                      <c:pt idx="620">
                        <c:v>3568</c:v>
                      </c:pt>
                      <c:pt idx="621">
                        <c:v>3585</c:v>
                      </c:pt>
                      <c:pt idx="622">
                        <c:v>3589</c:v>
                      </c:pt>
                      <c:pt idx="623">
                        <c:v>3596</c:v>
                      </c:pt>
                      <c:pt idx="624">
                        <c:v>3608</c:v>
                      </c:pt>
                      <c:pt idx="625">
                        <c:v>3624</c:v>
                      </c:pt>
                      <c:pt idx="626">
                        <c:v>3634</c:v>
                      </c:pt>
                      <c:pt idx="627">
                        <c:v>3639</c:v>
                      </c:pt>
                      <c:pt idx="628">
                        <c:v>3641</c:v>
                      </c:pt>
                      <c:pt idx="629">
                        <c:v>3636</c:v>
                      </c:pt>
                      <c:pt idx="630">
                        <c:v>3654</c:v>
                      </c:pt>
                      <c:pt idx="631">
                        <c:v>3676</c:v>
                      </c:pt>
                      <c:pt idx="632">
                        <c:v>3687</c:v>
                      </c:pt>
                      <c:pt idx="633">
                        <c:v>3702</c:v>
                      </c:pt>
                      <c:pt idx="634">
                        <c:v>3717</c:v>
                      </c:pt>
                      <c:pt idx="635">
                        <c:v>3717</c:v>
                      </c:pt>
                      <c:pt idx="636">
                        <c:v>3726</c:v>
                      </c:pt>
                      <c:pt idx="637">
                        <c:v>3737</c:v>
                      </c:pt>
                      <c:pt idx="638">
                        <c:v>3754</c:v>
                      </c:pt>
                      <c:pt idx="639">
                        <c:v>3760</c:v>
                      </c:pt>
                      <c:pt idx="640">
                        <c:v>3780</c:v>
                      </c:pt>
                      <c:pt idx="641">
                        <c:v>3772</c:v>
                      </c:pt>
                      <c:pt idx="642">
                        <c:v>3784</c:v>
                      </c:pt>
                      <c:pt idx="643">
                        <c:v>3794</c:v>
                      </c:pt>
                      <c:pt idx="644">
                        <c:v>3780</c:v>
                      </c:pt>
                      <c:pt idx="645">
                        <c:v>3796</c:v>
                      </c:pt>
                      <c:pt idx="646">
                        <c:v>3813</c:v>
                      </c:pt>
                      <c:pt idx="647">
                        <c:v>3824</c:v>
                      </c:pt>
                      <c:pt idx="648">
                        <c:v>3827</c:v>
                      </c:pt>
                      <c:pt idx="649">
                        <c:v>3836</c:v>
                      </c:pt>
                      <c:pt idx="650">
                        <c:v>3840</c:v>
                      </c:pt>
                      <c:pt idx="651">
                        <c:v>3839</c:v>
                      </c:pt>
                      <c:pt idx="652">
                        <c:v>3842</c:v>
                      </c:pt>
                      <c:pt idx="653">
                        <c:v>3841</c:v>
                      </c:pt>
                      <c:pt idx="654">
                        <c:v>3846</c:v>
                      </c:pt>
                      <c:pt idx="655">
                        <c:v>3861</c:v>
                      </c:pt>
                      <c:pt idx="656">
                        <c:v>3868</c:v>
                      </c:pt>
                      <c:pt idx="657">
                        <c:v>3874</c:v>
                      </c:pt>
                      <c:pt idx="658">
                        <c:v>3869</c:v>
                      </c:pt>
                      <c:pt idx="659">
                        <c:v>3873</c:v>
                      </c:pt>
                      <c:pt idx="660">
                        <c:v>3873</c:v>
                      </c:pt>
                      <c:pt idx="661">
                        <c:v>3892</c:v>
                      </c:pt>
                      <c:pt idx="662">
                        <c:v>3911</c:v>
                      </c:pt>
                      <c:pt idx="663">
                        <c:v>3911</c:v>
                      </c:pt>
                      <c:pt idx="664">
                        <c:v>3923</c:v>
                      </c:pt>
                      <c:pt idx="665">
                        <c:v>3938</c:v>
                      </c:pt>
                      <c:pt idx="666">
                        <c:v>3960</c:v>
                      </c:pt>
                      <c:pt idx="667">
                        <c:v>3965</c:v>
                      </c:pt>
                      <c:pt idx="668">
                        <c:v>3959</c:v>
                      </c:pt>
                      <c:pt idx="669">
                        <c:v>3974</c:v>
                      </c:pt>
                      <c:pt idx="670">
                        <c:v>3979</c:v>
                      </c:pt>
                      <c:pt idx="671">
                        <c:v>3981</c:v>
                      </c:pt>
                      <c:pt idx="672">
                        <c:v>3984</c:v>
                      </c:pt>
                      <c:pt idx="673">
                        <c:v>3993</c:v>
                      </c:pt>
                      <c:pt idx="674">
                        <c:v>4002</c:v>
                      </c:pt>
                      <c:pt idx="675">
                        <c:v>3999</c:v>
                      </c:pt>
                      <c:pt idx="676">
                        <c:v>4000</c:v>
                      </c:pt>
                      <c:pt idx="677">
                        <c:v>4002</c:v>
                      </c:pt>
                      <c:pt idx="678">
                        <c:v>3993</c:v>
                      </c:pt>
                      <c:pt idx="679">
                        <c:v>3998</c:v>
                      </c:pt>
                      <c:pt idx="680">
                        <c:v>4005</c:v>
                      </c:pt>
                      <c:pt idx="681">
                        <c:v>4011</c:v>
                      </c:pt>
                      <c:pt idx="682">
                        <c:v>4022</c:v>
                      </c:pt>
                      <c:pt idx="683">
                        <c:v>4012</c:v>
                      </c:pt>
                      <c:pt idx="684">
                        <c:v>4025</c:v>
                      </c:pt>
                      <c:pt idx="685">
                        <c:v>4032</c:v>
                      </c:pt>
                      <c:pt idx="686">
                        <c:v>4035</c:v>
                      </c:pt>
                      <c:pt idx="687">
                        <c:v>4036</c:v>
                      </c:pt>
                      <c:pt idx="688">
                        <c:v>4053</c:v>
                      </c:pt>
                      <c:pt idx="689">
                        <c:v>4054</c:v>
                      </c:pt>
                      <c:pt idx="690">
                        <c:v>4074</c:v>
                      </c:pt>
                      <c:pt idx="691">
                        <c:v>4088</c:v>
                      </c:pt>
                      <c:pt idx="692">
                        <c:v>4086</c:v>
                      </c:pt>
                      <c:pt idx="693">
                        <c:v>4087</c:v>
                      </c:pt>
                      <c:pt idx="694">
                        <c:v>4082</c:v>
                      </c:pt>
                      <c:pt idx="695">
                        <c:v>4087</c:v>
                      </c:pt>
                      <c:pt idx="696">
                        <c:v>4091</c:v>
                      </c:pt>
                      <c:pt idx="697">
                        <c:v>4091</c:v>
                      </c:pt>
                      <c:pt idx="698">
                        <c:v>4085</c:v>
                      </c:pt>
                      <c:pt idx="699">
                        <c:v>4105</c:v>
                      </c:pt>
                      <c:pt idx="700">
                        <c:v>4112</c:v>
                      </c:pt>
                      <c:pt idx="701">
                        <c:v>4104</c:v>
                      </c:pt>
                      <c:pt idx="702">
                        <c:v>4112</c:v>
                      </c:pt>
                      <c:pt idx="703">
                        <c:v>4120</c:v>
                      </c:pt>
                      <c:pt idx="704">
                        <c:v>4116</c:v>
                      </c:pt>
                      <c:pt idx="705">
                        <c:v>4129</c:v>
                      </c:pt>
                      <c:pt idx="706">
                        <c:v>4144</c:v>
                      </c:pt>
                      <c:pt idx="707">
                        <c:v>4148</c:v>
                      </c:pt>
                      <c:pt idx="708">
                        <c:v>4164</c:v>
                      </c:pt>
                      <c:pt idx="709">
                        <c:v>4165</c:v>
                      </c:pt>
                      <c:pt idx="710">
                        <c:v>4171</c:v>
                      </c:pt>
                      <c:pt idx="711">
                        <c:v>4173</c:v>
                      </c:pt>
                      <c:pt idx="712">
                        <c:v>4179</c:v>
                      </c:pt>
                      <c:pt idx="713">
                        <c:v>4175</c:v>
                      </c:pt>
                      <c:pt idx="714">
                        <c:v>4176</c:v>
                      </c:pt>
                      <c:pt idx="715">
                        <c:v>4192</c:v>
                      </c:pt>
                      <c:pt idx="716">
                        <c:v>4220</c:v>
                      </c:pt>
                      <c:pt idx="717">
                        <c:v>4219</c:v>
                      </c:pt>
                      <c:pt idx="718">
                        <c:v>4220</c:v>
                      </c:pt>
                      <c:pt idx="719">
                        <c:v>4224</c:v>
                      </c:pt>
                      <c:pt idx="720">
                        <c:v>4226</c:v>
                      </c:pt>
                      <c:pt idx="721">
                        <c:v>4225</c:v>
                      </c:pt>
                      <c:pt idx="722">
                        <c:v>4227</c:v>
                      </c:pt>
                      <c:pt idx="723">
                        <c:v>4230</c:v>
                      </c:pt>
                      <c:pt idx="724">
                        <c:v>4241</c:v>
                      </c:pt>
                      <c:pt idx="725">
                        <c:v>4238</c:v>
                      </c:pt>
                      <c:pt idx="726">
                        <c:v>4230</c:v>
                      </c:pt>
                      <c:pt idx="727">
                        <c:v>4226</c:v>
                      </c:pt>
                      <c:pt idx="728">
                        <c:v>4221</c:v>
                      </c:pt>
                      <c:pt idx="729">
                        <c:v>4226</c:v>
                      </c:pt>
                      <c:pt idx="730">
                        <c:v>4237</c:v>
                      </c:pt>
                      <c:pt idx="731">
                        <c:v>4232</c:v>
                      </c:pt>
                      <c:pt idx="732">
                        <c:v>4236</c:v>
                      </c:pt>
                      <c:pt idx="733">
                        <c:v>4238</c:v>
                      </c:pt>
                      <c:pt idx="734">
                        <c:v>4231</c:v>
                      </c:pt>
                      <c:pt idx="735">
                        <c:v>4231</c:v>
                      </c:pt>
                      <c:pt idx="736">
                        <c:v>4224</c:v>
                      </c:pt>
                      <c:pt idx="737">
                        <c:v>4213</c:v>
                      </c:pt>
                      <c:pt idx="738">
                        <c:v>4195</c:v>
                      </c:pt>
                      <c:pt idx="739">
                        <c:v>4203</c:v>
                      </c:pt>
                      <c:pt idx="740">
                        <c:v>4198</c:v>
                      </c:pt>
                      <c:pt idx="741">
                        <c:v>4202</c:v>
                      </c:pt>
                      <c:pt idx="742">
                        <c:v>4225</c:v>
                      </c:pt>
                      <c:pt idx="743">
                        <c:v>4229</c:v>
                      </c:pt>
                      <c:pt idx="744">
                        <c:v>4221</c:v>
                      </c:pt>
                      <c:pt idx="745">
                        <c:v>4220</c:v>
                      </c:pt>
                      <c:pt idx="746">
                        <c:v>4220</c:v>
                      </c:pt>
                      <c:pt idx="747">
                        <c:v>4216</c:v>
                      </c:pt>
                      <c:pt idx="748">
                        <c:v>4201</c:v>
                      </c:pt>
                      <c:pt idx="749">
                        <c:v>4203</c:v>
                      </c:pt>
                      <c:pt idx="750">
                        <c:v>4215</c:v>
                      </c:pt>
                      <c:pt idx="751">
                        <c:v>4221</c:v>
                      </c:pt>
                      <c:pt idx="752">
                        <c:v>4221</c:v>
                      </c:pt>
                      <c:pt idx="753">
                        <c:v>4228</c:v>
                      </c:pt>
                      <c:pt idx="754">
                        <c:v>4237</c:v>
                      </c:pt>
                      <c:pt idx="755">
                        <c:v>4253</c:v>
                      </c:pt>
                      <c:pt idx="756">
                        <c:v>4264</c:v>
                      </c:pt>
                      <c:pt idx="757">
                        <c:v>4273</c:v>
                      </c:pt>
                      <c:pt idx="758">
                        <c:v>4257</c:v>
                      </c:pt>
                      <c:pt idx="759">
                        <c:v>4249</c:v>
                      </c:pt>
                      <c:pt idx="760">
                        <c:v>4263</c:v>
                      </c:pt>
                      <c:pt idx="761">
                        <c:v>4248</c:v>
                      </c:pt>
                      <c:pt idx="762">
                        <c:v>4254</c:v>
                      </c:pt>
                      <c:pt idx="763">
                        <c:v>4261</c:v>
                      </c:pt>
                      <c:pt idx="764">
                        <c:v>4254</c:v>
                      </c:pt>
                      <c:pt idx="765">
                        <c:v>4257</c:v>
                      </c:pt>
                      <c:pt idx="766">
                        <c:v>4227</c:v>
                      </c:pt>
                      <c:pt idx="767">
                        <c:v>4225</c:v>
                      </c:pt>
                      <c:pt idx="768">
                        <c:v>4226</c:v>
                      </c:pt>
                      <c:pt idx="769">
                        <c:v>4237</c:v>
                      </c:pt>
                      <c:pt idx="770">
                        <c:v>4230</c:v>
                      </c:pt>
                      <c:pt idx="771">
                        <c:v>4226</c:v>
                      </c:pt>
                      <c:pt idx="772">
                        <c:v>4230</c:v>
                      </c:pt>
                      <c:pt idx="773">
                        <c:v>4233</c:v>
                      </c:pt>
                      <c:pt idx="774">
                        <c:v>4224</c:v>
                      </c:pt>
                      <c:pt idx="775">
                        <c:v>4222</c:v>
                      </c:pt>
                      <c:pt idx="776">
                        <c:v>4220</c:v>
                      </c:pt>
                      <c:pt idx="777">
                        <c:v>4228</c:v>
                      </c:pt>
                      <c:pt idx="778">
                        <c:v>4237</c:v>
                      </c:pt>
                      <c:pt idx="779">
                        <c:v>4242</c:v>
                      </c:pt>
                      <c:pt idx="780">
                        <c:v>4249</c:v>
                      </c:pt>
                      <c:pt idx="781">
                        <c:v>4260</c:v>
                      </c:pt>
                      <c:pt idx="782">
                        <c:v>4270</c:v>
                      </c:pt>
                      <c:pt idx="783">
                        <c:v>4262</c:v>
                      </c:pt>
                      <c:pt idx="784">
                        <c:v>4245</c:v>
                      </c:pt>
                      <c:pt idx="785">
                        <c:v>4251</c:v>
                      </c:pt>
                      <c:pt idx="786">
                        <c:v>4232</c:v>
                      </c:pt>
                      <c:pt idx="787">
                        <c:v>4230</c:v>
                      </c:pt>
                      <c:pt idx="788">
                        <c:v>4223</c:v>
                      </c:pt>
                      <c:pt idx="789">
                        <c:v>4186</c:v>
                      </c:pt>
                      <c:pt idx="790">
                        <c:v>4178</c:v>
                      </c:pt>
                      <c:pt idx="791">
                        <c:v>4188</c:v>
                      </c:pt>
                      <c:pt idx="792">
                        <c:v>4187</c:v>
                      </c:pt>
                      <c:pt idx="793">
                        <c:v>4205</c:v>
                      </c:pt>
                      <c:pt idx="794">
                        <c:v>4214</c:v>
                      </c:pt>
                      <c:pt idx="795">
                        <c:v>4208</c:v>
                      </c:pt>
                      <c:pt idx="796">
                        <c:v>4215</c:v>
                      </c:pt>
                      <c:pt idx="797">
                        <c:v>4202</c:v>
                      </c:pt>
                      <c:pt idx="798">
                        <c:v>4186</c:v>
                      </c:pt>
                      <c:pt idx="799">
                        <c:v>4166</c:v>
                      </c:pt>
                      <c:pt idx="800">
                        <c:v>4155</c:v>
                      </c:pt>
                      <c:pt idx="801">
                        <c:v>4144</c:v>
                      </c:pt>
                      <c:pt idx="802">
                        <c:v>4136</c:v>
                      </c:pt>
                      <c:pt idx="803">
                        <c:v>4123</c:v>
                      </c:pt>
                      <c:pt idx="804">
                        <c:v>4124</c:v>
                      </c:pt>
                      <c:pt idx="805">
                        <c:v>4115</c:v>
                      </c:pt>
                      <c:pt idx="806">
                        <c:v>4100</c:v>
                      </c:pt>
                      <c:pt idx="807">
                        <c:v>4094</c:v>
                      </c:pt>
                      <c:pt idx="808">
                        <c:v>4094</c:v>
                      </c:pt>
                      <c:pt idx="809">
                        <c:v>4091</c:v>
                      </c:pt>
                      <c:pt idx="810">
                        <c:v>4093</c:v>
                      </c:pt>
                      <c:pt idx="811">
                        <c:v>4079</c:v>
                      </c:pt>
                      <c:pt idx="812">
                        <c:v>4078</c:v>
                      </c:pt>
                      <c:pt idx="813">
                        <c:v>4085</c:v>
                      </c:pt>
                      <c:pt idx="814">
                        <c:v>4081</c:v>
                      </c:pt>
                      <c:pt idx="815">
                        <c:v>4072</c:v>
                      </c:pt>
                      <c:pt idx="816">
                        <c:v>4076</c:v>
                      </c:pt>
                      <c:pt idx="817">
                        <c:v>4086</c:v>
                      </c:pt>
                      <c:pt idx="818">
                        <c:v>4080</c:v>
                      </c:pt>
                      <c:pt idx="819">
                        <c:v>4073</c:v>
                      </c:pt>
                      <c:pt idx="820">
                        <c:v>4070</c:v>
                      </c:pt>
                      <c:pt idx="821">
                        <c:v>4064</c:v>
                      </c:pt>
                      <c:pt idx="822">
                        <c:v>4051</c:v>
                      </c:pt>
                      <c:pt idx="823">
                        <c:v>4043</c:v>
                      </c:pt>
                      <c:pt idx="824">
                        <c:v>4041</c:v>
                      </c:pt>
                      <c:pt idx="825">
                        <c:v>4051</c:v>
                      </c:pt>
                      <c:pt idx="826">
                        <c:v>4045</c:v>
                      </c:pt>
                      <c:pt idx="827">
                        <c:v>4057</c:v>
                      </c:pt>
                      <c:pt idx="828">
                        <c:v>4060</c:v>
                      </c:pt>
                      <c:pt idx="829">
                        <c:v>4026</c:v>
                      </c:pt>
                      <c:pt idx="830">
                        <c:v>4020</c:v>
                      </c:pt>
                      <c:pt idx="831">
                        <c:v>4002</c:v>
                      </c:pt>
                      <c:pt idx="832">
                        <c:v>3987</c:v>
                      </c:pt>
                      <c:pt idx="833">
                        <c:v>3974</c:v>
                      </c:pt>
                      <c:pt idx="834">
                        <c:v>3969</c:v>
                      </c:pt>
                      <c:pt idx="835">
                        <c:v>3970</c:v>
                      </c:pt>
                      <c:pt idx="836">
                        <c:v>3970</c:v>
                      </c:pt>
                      <c:pt idx="837">
                        <c:v>3971</c:v>
                      </c:pt>
                      <c:pt idx="838">
                        <c:v>3972</c:v>
                      </c:pt>
                      <c:pt idx="839">
                        <c:v>3972</c:v>
                      </c:pt>
                      <c:pt idx="840">
                        <c:v>3973</c:v>
                      </c:pt>
                      <c:pt idx="841">
                        <c:v>3959</c:v>
                      </c:pt>
                      <c:pt idx="842">
                        <c:v>3942</c:v>
                      </c:pt>
                      <c:pt idx="843">
                        <c:v>3938</c:v>
                      </c:pt>
                      <c:pt idx="844">
                        <c:v>3926</c:v>
                      </c:pt>
                      <c:pt idx="845">
                        <c:v>3919</c:v>
                      </c:pt>
                      <c:pt idx="846">
                        <c:v>3902</c:v>
                      </c:pt>
                      <c:pt idx="847">
                        <c:v>3892</c:v>
                      </c:pt>
                      <c:pt idx="848">
                        <c:v>3873</c:v>
                      </c:pt>
                      <c:pt idx="849">
                        <c:v>3872</c:v>
                      </c:pt>
                      <c:pt idx="850">
                        <c:v>3867</c:v>
                      </c:pt>
                      <c:pt idx="851">
                        <c:v>3871</c:v>
                      </c:pt>
                      <c:pt idx="852">
                        <c:v>3871</c:v>
                      </c:pt>
                      <c:pt idx="853">
                        <c:v>3871</c:v>
                      </c:pt>
                      <c:pt idx="854">
                        <c:v>3855</c:v>
                      </c:pt>
                      <c:pt idx="855">
                        <c:v>3840</c:v>
                      </c:pt>
                      <c:pt idx="856">
                        <c:v>3831</c:v>
                      </c:pt>
                      <c:pt idx="857">
                        <c:v>3830</c:v>
                      </c:pt>
                      <c:pt idx="858">
                        <c:v>3820</c:v>
                      </c:pt>
                      <c:pt idx="859">
                        <c:v>3818</c:v>
                      </c:pt>
                      <c:pt idx="860">
                        <c:v>3791</c:v>
                      </c:pt>
                      <c:pt idx="861">
                        <c:v>3778</c:v>
                      </c:pt>
                      <c:pt idx="862">
                        <c:v>3773</c:v>
                      </c:pt>
                      <c:pt idx="863">
                        <c:v>3772</c:v>
                      </c:pt>
                      <c:pt idx="864">
                        <c:v>3772</c:v>
                      </c:pt>
                      <c:pt idx="865">
                        <c:v>3749</c:v>
                      </c:pt>
                      <c:pt idx="866">
                        <c:v>3731</c:v>
                      </c:pt>
                      <c:pt idx="867">
                        <c:v>3728</c:v>
                      </c:pt>
                      <c:pt idx="868">
                        <c:v>3725</c:v>
                      </c:pt>
                      <c:pt idx="869">
                        <c:v>3723</c:v>
                      </c:pt>
                      <c:pt idx="870">
                        <c:v>3722</c:v>
                      </c:pt>
                      <c:pt idx="871">
                        <c:v>3719</c:v>
                      </c:pt>
                      <c:pt idx="872">
                        <c:v>3710</c:v>
                      </c:pt>
                      <c:pt idx="873">
                        <c:v>3692</c:v>
                      </c:pt>
                      <c:pt idx="874">
                        <c:v>3679</c:v>
                      </c:pt>
                      <c:pt idx="875">
                        <c:v>3663</c:v>
                      </c:pt>
                      <c:pt idx="876">
                        <c:v>3653</c:v>
                      </c:pt>
                      <c:pt idx="877">
                        <c:v>3657</c:v>
                      </c:pt>
                      <c:pt idx="878">
                        <c:v>3649</c:v>
                      </c:pt>
                      <c:pt idx="879">
                        <c:v>3639</c:v>
                      </c:pt>
                      <c:pt idx="880">
                        <c:v>3628</c:v>
                      </c:pt>
                      <c:pt idx="881">
                        <c:v>3619</c:v>
                      </c:pt>
                      <c:pt idx="882">
                        <c:v>3595</c:v>
                      </c:pt>
                      <c:pt idx="883">
                        <c:v>3585</c:v>
                      </c:pt>
                      <c:pt idx="884">
                        <c:v>3572</c:v>
                      </c:pt>
                      <c:pt idx="885">
                        <c:v>3574</c:v>
                      </c:pt>
                      <c:pt idx="886">
                        <c:v>3573</c:v>
                      </c:pt>
                      <c:pt idx="887">
                        <c:v>3572</c:v>
                      </c:pt>
                      <c:pt idx="888">
                        <c:v>3549</c:v>
                      </c:pt>
                      <c:pt idx="889">
                        <c:v>3525</c:v>
                      </c:pt>
                      <c:pt idx="890">
                        <c:v>3522</c:v>
                      </c:pt>
                      <c:pt idx="891">
                        <c:v>3513</c:v>
                      </c:pt>
                      <c:pt idx="892">
                        <c:v>3472</c:v>
                      </c:pt>
                      <c:pt idx="893">
                        <c:v>3471</c:v>
                      </c:pt>
                      <c:pt idx="894">
                        <c:v>3469</c:v>
                      </c:pt>
                      <c:pt idx="895">
                        <c:v>3463</c:v>
                      </c:pt>
                      <c:pt idx="896">
                        <c:v>3425</c:v>
                      </c:pt>
                      <c:pt idx="897">
                        <c:v>3424</c:v>
                      </c:pt>
                      <c:pt idx="898">
                        <c:v>3421</c:v>
                      </c:pt>
                      <c:pt idx="899">
                        <c:v>3419</c:v>
                      </c:pt>
                      <c:pt idx="900">
                        <c:v>3402</c:v>
                      </c:pt>
                      <c:pt idx="901">
                        <c:v>3371</c:v>
                      </c:pt>
                      <c:pt idx="902">
                        <c:v>3370</c:v>
                      </c:pt>
                      <c:pt idx="903">
                        <c:v>3370</c:v>
                      </c:pt>
                      <c:pt idx="904">
                        <c:v>3360</c:v>
                      </c:pt>
                      <c:pt idx="905">
                        <c:v>3325</c:v>
                      </c:pt>
                      <c:pt idx="906">
                        <c:v>3323</c:v>
                      </c:pt>
                      <c:pt idx="907">
                        <c:v>3319</c:v>
                      </c:pt>
                      <c:pt idx="908">
                        <c:v>3319</c:v>
                      </c:pt>
                      <c:pt idx="909">
                        <c:v>3272</c:v>
                      </c:pt>
                      <c:pt idx="910">
                        <c:v>3278</c:v>
                      </c:pt>
                      <c:pt idx="911">
                        <c:v>3264</c:v>
                      </c:pt>
                      <c:pt idx="912">
                        <c:v>3257</c:v>
                      </c:pt>
                      <c:pt idx="913">
                        <c:v>3242</c:v>
                      </c:pt>
                      <c:pt idx="914">
                        <c:v>3212</c:v>
                      </c:pt>
                      <c:pt idx="915">
                        <c:v>3210</c:v>
                      </c:pt>
                      <c:pt idx="916">
                        <c:v>3195</c:v>
                      </c:pt>
                      <c:pt idx="917">
                        <c:v>3175</c:v>
                      </c:pt>
                      <c:pt idx="918">
                        <c:v>3170</c:v>
                      </c:pt>
                      <c:pt idx="919">
                        <c:v>3142</c:v>
                      </c:pt>
                      <c:pt idx="920">
                        <c:v>3117</c:v>
                      </c:pt>
                      <c:pt idx="921">
                        <c:v>3115</c:v>
                      </c:pt>
                      <c:pt idx="922">
                        <c:v>3078</c:v>
                      </c:pt>
                      <c:pt idx="923">
                        <c:v>3067</c:v>
                      </c:pt>
                      <c:pt idx="924">
                        <c:v>3069</c:v>
                      </c:pt>
                      <c:pt idx="925">
                        <c:v>3064</c:v>
                      </c:pt>
                      <c:pt idx="926">
                        <c:v>3060</c:v>
                      </c:pt>
                      <c:pt idx="927">
                        <c:v>3060</c:v>
                      </c:pt>
                      <c:pt idx="928">
                        <c:v>3037</c:v>
                      </c:pt>
                      <c:pt idx="929">
                        <c:v>3026</c:v>
                      </c:pt>
                      <c:pt idx="930">
                        <c:v>3015</c:v>
                      </c:pt>
                      <c:pt idx="931">
                        <c:v>2997</c:v>
                      </c:pt>
                      <c:pt idx="932">
                        <c:v>2968</c:v>
                      </c:pt>
                      <c:pt idx="933">
                        <c:v>2968</c:v>
                      </c:pt>
                      <c:pt idx="934">
                        <c:v>2963</c:v>
                      </c:pt>
                      <c:pt idx="935">
                        <c:v>2957</c:v>
                      </c:pt>
                      <c:pt idx="936">
                        <c:v>2919</c:v>
                      </c:pt>
                      <c:pt idx="937">
                        <c:v>2888</c:v>
                      </c:pt>
                      <c:pt idx="938">
                        <c:v>2864</c:v>
                      </c:pt>
                      <c:pt idx="939">
                        <c:v>2860</c:v>
                      </c:pt>
                      <c:pt idx="940">
                        <c:v>2846</c:v>
                      </c:pt>
                      <c:pt idx="941">
                        <c:v>2817</c:v>
                      </c:pt>
                      <c:pt idx="942">
                        <c:v>2814</c:v>
                      </c:pt>
                      <c:pt idx="943">
                        <c:v>2811</c:v>
                      </c:pt>
                      <c:pt idx="944">
                        <c:v>2807</c:v>
                      </c:pt>
                      <c:pt idx="945">
                        <c:v>2779</c:v>
                      </c:pt>
                      <c:pt idx="946">
                        <c:v>2773</c:v>
                      </c:pt>
                      <c:pt idx="947">
                        <c:v>2761</c:v>
                      </c:pt>
                      <c:pt idx="948">
                        <c:v>2736</c:v>
                      </c:pt>
                      <c:pt idx="949">
                        <c:v>2716</c:v>
                      </c:pt>
                      <c:pt idx="950">
                        <c:v>2714</c:v>
                      </c:pt>
                      <c:pt idx="951">
                        <c:v>2693</c:v>
                      </c:pt>
                      <c:pt idx="952">
                        <c:v>2675</c:v>
                      </c:pt>
                      <c:pt idx="953">
                        <c:v>2650</c:v>
                      </c:pt>
                      <c:pt idx="954">
                        <c:v>2630</c:v>
                      </c:pt>
                      <c:pt idx="955">
                        <c:v>2619</c:v>
                      </c:pt>
                      <c:pt idx="956">
                        <c:v>2601</c:v>
                      </c:pt>
                      <c:pt idx="957">
                        <c:v>2571</c:v>
                      </c:pt>
                      <c:pt idx="958">
                        <c:v>2557</c:v>
                      </c:pt>
                      <c:pt idx="959">
                        <c:v>2517</c:v>
                      </c:pt>
                      <c:pt idx="960">
                        <c:v>2519</c:v>
                      </c:pt>
                      <c:pt idx="961">
                        <c:v>2512</c:v>
                      </c:pt>
                      <c:pt idx="962">
                        <c:v>2496</c:v>
                      </c:pt>
                      <c:pt idx="963">
                        <c:v>2465</c:v>
                      </c:pt>
                      <c:pt idx="964">
                        <c:v>2466</c:v>
                      </c:pt>
                      <c:pt idx="965">
                        <c:v>2459</c:v>
                      </c:pt>
                      <c:pt idx="966">
                        <c:v>2422</c:v>
                      </c:pt>
                      <c:pt idx="967">
                        <c:v>2408</c:v>
                      </c:pt>
                      <c:pt idx="968">
                        <c:v>2385</c:v>
                      </c:pt>
                      <c:pt idx="969">
                        <c:v>2371</c:v>
                      </c:pt>
                      <c:pt idx="970">
                        <c:v>2364</c:v>
                      </c:pt>
                      <c:pt idx="971">
                        <c:v>2346</c:v>
                      </c:pt>
                      <c:pt idx="972">
                        <c:v>2316</c:v>
                      </c:pt>
                      <c:pt idx="973">
                        <c:v>2296</c:v>
                      </c:pt>
                      <c:pt idx="974">
                        <c:v>2271</c:v>
                      </c:pt>
                      <c:pt idx="975">
                        <c:v>2251</c:v>
                      </c:pt>
                      <c:pt idx="976">
                        <c:v>2225</c:v>
                      </c:pt>
                      <c:pt idx="977">
                        <c:v>2216</c:v>
                      </c:pt>
                      <c:pt idx="978">
                        <c:v>2214</c:v>
                      </c:pt>
                      <c:pt idx="979">
                        <c:v>2191</c:v>
                      </c:pt>
                      <c:pt idx="980">
                        <c:v>2167</c:v>
                      </c:pt>
                      <c:pt idx="981">
                        <c:v>2128</c:v>
                      </c:pt>
                      <c:pt idx="982">
                        <c:v>2114</c:v>
                      </c:pt>
                      <c:pt idx="983">
                        <c:v>2099</c:v>
                      </c:pt>
                      <c:pt idx="984">
                        <c:v>2071</c:v>
                      </c:pt>
                      <c:pt idx="985">
                        <c:v>2053</c:v>
                      </c:pt>
                      <c:pt idx="986">
                        <c:v>2028</c:v>
                      </c:pt>
                      <c:pt idx="987">
                        <c:v>2013</c:v>
                      </c:pt>
                      <c:pt idx="988">
                        <c:v>2004</c:v>
                      </c:pt>
                      <c:pt idx="989">
                        <c:v>1977</c:v>
                      </c:pt>
                      <c:pt idx="990">
                        <c:v>1956</c:v>
                      </c:pt>
                      <c:pt idx="991">
                        <c:v>1935</c:v>
                      </c:pt>
                      <c:pt idx="992">
                        <c:v>1915</c:v>
                      </c:pt>
                      <c:pt idx="993">
                        <c:v>1886</c:v>
                      </c:pt>
                      <c:pt idx="994">
                        <c:v>1861</c:v>
                      </c:pt>
                      <c:pt idx="995">
                        <c:v>1848</c:v>
                      </c:pt>
                      <c:pt idx="996">
                        <c:v>1818</c:v>
                      </c:pt>
                      <c:pt idx="997">
                        <c:v>1808</c:v>
                      </c:pt>
                      <c:pt idx="998">
                        <c:v>1788</c:v>
                      </c:pt>
                      <c:pt idx="999">
                        <c:v>1767</c:v>
                      </c:pt>
                      <c:pt idx="1000">
                        <c:v>1758</c:v>
                      </c:pt>
                      <c:pt idx="1001">
                        <c:v>1727</c:v>
                      </c:pt>
                      <c:pt idx="1002">
                        <c:v>1710</c:v>
                      </c:pt>
                      <c:pt idx="1003">
                        <c:v>1699</c:v>
                      </c:pt>
                      <c:pt idx="1004">
                        <c:v>1675</c:v>
                      </c:pt>
                      <c:pt idx="1005">
                        <c:v>1646</c:v>
                      </c:pt>
                      <c:pt idx="1006">
                        <c:v>1615</c:v>
                      </c:pt>
                      <c:pt idx="1007">
                        <c:v>1606</c:v>
                      </c:pt>
                      <c:pt idx="1008">
                        <c:v>1595</c:v>
                      </c:pt>
                      <c:pt idx="1009">
                        <c:v>1551</c:v>
                      </c:pt>
                      <c:pt idx="1010">
                        <c:v>1528</c:v>
                      </c:pt>
                      <c:pt idx="1011">
                        <c:v>1514</c:v>
                      </c:pt>
                      <c:pt idx="1012">
                        <c:v>1507</c:v>
                      </c:pt>
                      <c:pt idx="1013">
                        <c:v>1480</c:v>
                      </c:pt>
                      <c:pt idx="1014">
                        <c:v>1466</c:v>
                      </c:pt>
                      <c:pt idx="1015">
                        <c:v>1450</c:v>
                      </c:pt>
                      <c:pt idx="1016">
                        <c:v>1422</c:v>
                      </c:pt>
                      <c:pt idx="1017">
                        <c:v>1392</c:v>
                      </c:pt>
                      <c:pt idx="1018">
                        <c:v>1363</c:v>
                      </c:pt>
                      <c:pt idx="1019">
                        <c:v>1356</c:v>
                      </c:pt>
                      <c:pt idx="1020">
                        <c:v>1330</c:v>
                      </c:pt>
                      <c:pt idx="1021">
                        <c:v>1305</c:v>
                      </c:pt>
                      <c:pt idx="1022">
                        <c:v>1285</c:v>
                      </c:pt>
                      <c:pt idx="1023">
                        <c:v>1261</c:v>
                      </c:pt>
                      <c:pt idx="1024">
                        <c:v>1255</c:v>
                      </c:pt>
                      <c:pt idx="1025">
                        <c:v>1229</c:v>
                      </c:pt>
                      <c:pt idx="1026">
                        <c:v>1209</c:v>
                      </c:pt>
                      <c:pt idx="1027">
                        <c:v>1194</c:v>
                      </c:pt>
                      <c:pt idx="1028">
                        <c:v>1163</c:v>
                      </c:pt>
                      <c:pt idx="1029">
                        <c:v>1143</c:v>
                      </c:pt>
                      <c:pt idx="1030">
                        <c:v>1116</c:v>
                      </c:pt>
                      <c:pt idx="1031">
                        <c:v>1105</c:v>
                      </c:pt>
                      <c:pt idx="1032">
                        <c:v>1087</c:v>
                      </c:pt>
                      <c:pt idx="1033">
                        <c:v>1062</c:v>
                      </c:pt>
                      <c:pt idx="1034">
                        <c:v>1036</c:v>
                      </c:pt>
                      <c:pt idx="1035">
                        <c:v>1005</c:v>
                      </c:pt>
                      <c:pt idx="1036">
                        <c:v>1002</c:v>
                      </c:pt>
                      <c:pt idx="1037">
                        <c:v>985</c:v>
                      </c:pt>
                      <c:pt idx="1038">
                        <c:v>956</c:v>
                      </c:pt>
                      <c:pt idx="1039">
                        <c:v>952</c:v>
                      </c:pt>
                      <c:pt idx="1040">
                        <c:v>909</c:v>
                      </c:pt>
                      <c:pt idx="1041">
                        <c:v>901</c:v>
                      </c:pt>
                      <c:pt idx="1042">
                        <c:v>861</c:v>
                      </c:pt>
                      <c:pt idx="1043">
                        <c:v>853</c:v>
                      </c:pt>
                      <c:pt idx="1044">
                        <c:v>825</c:v>
                      </c:pt>
                      <c:pt idx="1045">
                        <c:v>805</c:v>
                      </c:pt>
                      <c:pt idx="1046">
                        <c:v>764.4</c:v>
                      </c:pt>
                      <c:pt idx="1047">
                        <c:v>755.1</c:v>
                      </c:pt>
                      <c:pt idx="1048">
                        <c:v>745.7</c:v>
                      </c:pt>
                      <c:pt idx="1049">
                        <c:v>706.5</c:v>
                      </c:pt>
                      <c:pt idx="1050">
                        <c:v>702.5</c:v>
                      </c:pt>
                      <c:pt idx="1051">
                        <c:v>660.9</c:v>
                      </c:pt>
                      <c:pt idx="1052">
                        <c:v>619.70000000000005</c:v>
                      </c:pt>
                      <c:pt idx="1053">
                        <c:v>602.4</c:v>
                      </c:pt>
                      <c:pt idx="1054">
                        <c:v>591.9</c:v>
                      </c:pt>
                      <c:pt idx="1055">
                        <c:v>592.5</c:v>
                      </c:pt>
                      <c:pt idx="1056">
                        <c:v>566.29999999999995</c:v>
                      </c:pt>
                      <c:pt idx="1057">
                        <c:v>550.70000000000005</c:v>
                      </c:pt>
                      <c:pt idx="1058">
                        <c:v>511.3</c:v>
                      </c:pt>
                      <c:pt idx="1059">
                        <c:v>501.6</c:v>
                      </c:pt>
                      <c:pt idx="1060">
                        <c:v>455.2</c:v>
                      </c:pt>
                      <c:pt idx="1061">
                        <c:v>444</c:v>
                      </c:pt>
                      <c:pt idx="1062">
                        <c:v>428.8</c:v>
                      </c:pt>
                      <c:pt idx="1063">
                        <c:v>397.7</c:v>
                      </c:pt>
                      <c:pt idx="1064">
                        <c:v>387.7</c:v>
                      </c:pt>
                      <c:pt idx="1065">
                        <c:v>351.8</c:v>
                      </c:pt>
                      <c:pt idx="1066">
                        <c:v>350</c:v>
                      </c:pt>
                      <c:pt idx="1067">
                        <c:v>349.3</c:v>
                      </c:pt>
                      <c:pt idx="1068">
                        <c:v>349.2</c:v>
                      </c:pt>
                      <c:pt idx="1069">
                        <c:v>328</c:v>
                      </c:pt>
                      <c:pt idx="1070">
                        <c:v>299.10000000000002</c:v>
                      </c:pt>
                      <c:pt idx="1071">
                        <c:v>291.89999999999998</c:v>
                      </c:pt>
                      <c:pt idx="1072">
                        <c:v>256.39999999999998</c:v>
                      </c:pt>
                      <c:pt idx="1073">
                        <c:v>250.2</c:v>
                      </c:pt>
                      <c:pt idx="1074">
                        <c:v>250</c:v>
                      </c:pt>
                      <c:pt idx="1075">
                        <c:v>239.9</c:v>
                      </c:pt>
                      <c:pt idx="1076">
                        <c:v>204.5</c:v>
                      </c:pt>
                      <c:pt idx="1077">
                        <c:v>198.4</c:v>
                      </c:pt>
                      <c:pt idx="1078">
                        <c:v>191.7</c:v>
                      </c:pt>
                      <c:pt idx="1079">
                        <c:v>168.5</c:v>
                      </c:pt>
                      <c:pt idx="1080">
                        <c:v>154</c:v>
                      </c:pt>
                      <c:pt idx="1081">
                        <c:v>128.6</c:v>
                      </c:pt>
                      <c:pt idx="1082">
                        <c:v>108.6</c:v>
                      </c:pt>
                      <c:pt idx="1083">
                        <c:v>97.6</c:v>
                      </c:pt>
                      <c:pt idx="1084">
                        <c:v>90.8</c:v>
                      </c:pt>
                      <c:pt idx="1085">
                        <c:v>89.3</c:v>
                      </c:pt>
                      <c:pt idx="1086">
                        <c:v>79.239999999999995</c:v>
                      </c:pt>
                      <c:pt idx="1087">
                        <c:v>56.47</c:v>
                      </c:pt>
                      <c:pt idx="1088">
                        <c:v>47.53</c:v>
                      </c:pt>
                      <c:pt idx="1089">
                        <c:v>43.8</c:v>
                      </c:pt>
                      <c:pt idx="1090">
                        <c:v>28.96</c:v>
                      </c:pt>
                      <c:pt idx="1091">
                        <c:v>17.16</c:v>
                      </c:pt>
                      <c:pt idx="1092">
                        <c:v>10.1</c:v>
                      </c:pt>
                      <c:pt idx="1093">
                        <c:v>0</c:v>
                      </c:pt>
                      <c:pt idx="1094">
                        <c:v>0</c:v>
                      </c:pt>
                      <c:pt idx="1095">
                        <c:v>0</c:v>
                      </c:pt>
                      <c:pt idx="1096">
                        <c:v>0</c:v>
                      </c:pt>
                      <c:pt idx="1097">
                        <c:v>0</c:v>
                      </c:pt>
                      <c:pt idx="1098">
                        <c:v>0</c:v>
                      </c:pt>
                      <c:pt idx="1099">
                        <c:v>0</c:v>
                      </c:pt>
                      <c:pt idx="1100">
                        <c:v>0</c:v>
                      </c:pt>
                      <c:pt idx="1101">
                        <c:v>0</c:v>
                      </c:pt>
                      <c:pt idx="1102">
                        <c:v>0</c:v>
                      </c:pt>
                      <c:pt idx="1103">
                        <c:v>0</c:v>
                      </c:pt>
                      <c:pt idx="1104">
                        <c:v>0</c:v>
                      </c:pt>
                      <c:pt idx="1105">
                        <c:v>0</c:v>
                      </c:pt>
                      <c:pt idx="1106">
                        <c:v>0</c:v>
                      </c:pt>
                      <c:pt idx="1107">
                        <c:v>0</c:v>
                      </c:pt>
                      <c:pt idx="1108">
                        <c:v>0</c:v>
                      </c:pt>
                      <c:pt idx="1109">
                        <c:v>0</c:v>
                      </c:pt>
                      <c:pt idx="1110">
                        <c:v>0</c:v>
                      </c:pt>
                      <c:pt idx="1111">
                        <c:v>0</c:v>
                      </c:pt>
                      <c:pt idx="1112">
                        <c:v>0</c:v>
                      </c:pt>
                      <c:pt idx="1113">
                        <c:v>0</c:v>
                      </c:pt>
                      <c:pt idx="1114">
                        <c:v>0</c:v>
                      </c:pt>
                      <c:pt idx="1115">
                        <c:v>0</c:v>
                      </c:pt>
                      <c:pt idx="1116">
                        <c:v>0</c:v>
                      </c:pt>
                      <c:pt idx="1117">
                        <c:v>0</c:v>
                      </c:pt>
                      <c:pt idx="1118">
                        <c:v>0</c:v>
                      </c:pt>
                      <c:pt idx="1119">
                        <c:v>0</c:v>
                      </c:pt>
                      <c:pt idx="1120">
                        <c:v>0</c:v>
                      </c:pt>
                      <c:pt idx="1121">
                        <c:v>0</c:v>
                      </c:pt>
                      <c:pt idx="1122">
                        <c:v>0</c:v>
                      </c:pt>
                      <c:pt idx="1123">
                        <c:v>0</c:v>
                      </c:pt>
                      <c:pt idx="1124">
                        <c:v>0</c:v>
                      </c:pt>
                      <c:pt idx="1125">
                        <c:v>0</c:v>
                      </c:pt>
                      <c:pt idx="1126">
                        <c:v>0</c:v>
                      </c:pt>
                      <c:pt idx="1127">
                        <c:v>0</c:v>
                      </c:pt>
                      <c:pt idx="1128">
                        <c:v>0</c:v>
                      </c:pt>
                      <c:pt idx="1129">
                        <c:v>0</c:v>
                      </c:pt>
                      <c:pt idx="1130">
                        <c:v>0</c:v>
                      </c:pt>
                      <c:pt idx="1131">
                        <c:v>0</c:v>
                      </c:pt>
                      <c:pt idx="1132">
                        <c:v>0</c:v>
                      </c:pt>
                      <c:pt idx="1133">
                        <c:v>0</c:v>
                      </c:pt>
                      <c:pt idx="1134">
                        <c:v>0</c:v>
                      </c:pt>
                      <c:pt idx="1135">
                        <c:v>0</c:v>
                      </c:pt>
                      <c:pt idx="1136">
                        <c:v>0</c:v>
                      </c:pt>
                      <c:pt idx="1137">
                        <c:v>0</c:v>
                      </c:pt>
                      <c:pt idx="1138">
                        <c:v>0</c:v>
                      </c:pt>
                      <c:pt idx="1139">
                        <c:v>0</c:v>
                      </c:pt>
                      <c:pt idx="1140">
                        <c:v>0</c:v>
                      </c:pt>
                      <c:pt idx="1141">
                        <c:v>0</c:v>
                      </c:pt>
                      <c:pt idx="1142">
                        <c:v>0</c:v>
                      </c:pt>
                      <c:pt idx="1143">
                        <c:v>0</c:v>
                      </c:pt>
                      <c:pt idx="1144">
                        <c:v>0</c:v>
                      </c:pt>
                      <c:pt idx="1145">
                        <c:v>0</c:v>
                      </c:pt>
                      <c:pt idx="1146">
                        <c:v>0</c:v>
                      </c:pt>
                      <c:pt idx="1147">
                        <c:v>0</c:v>
                      </c:pt>
                      <c:pt idx="1148">
                        <c:v>0</c:v>
                      </c:pt>
                      <c:pt idx="1149">
                        <c:v>0</c:v>
                      </c:pt>
                      <c:pt idx="1150">
                        <c:v>0</c:v>
                      </c:pt>
                      <c:pt idx="1151">
                        <c:v>0</c:v>
                      </c:pt>
                      <c:pt idx="1152">
                        <c:v>0</c:v>
                      </c:pt>
                      <c:pt idx="1153">
                        <c:v>0</c:v>
                      </c:pt>
                      <c:pt idx="1154">
                        <c:v>0</c:v>
                      </c:pt>
                      <c:pt idx="1155">
                        <c:v>0</c:v>
                      </c:pt>
                      <c:pt idx="1156">
                        <c:v>0</c:v>
                      </c:pt>
                      <c:pt idx="1157">
                        <c:v>0</c:v>
                      </c:pt>
                      <c:pt idx="1158">
                        <c:v>0</c:v>
                      </c:pt>
                      <c:pt idx="1159">
                        <c:v>0</c:v>
                      </c:pt>
                      <c:pt idx="1160">
                        <c:v>0</c:v>
                      </c:pt>
                      <c:pt idx="1161">
                        <c:v>0</c:v>
                      </c:pt>
                      <c:pt idx="1162">
                        <c:v>0</c:v>
                      </c:pt>
                      <c:pt idx="1163">
                        <c:v>0</c:v>
                      </c:pt>
                      <c:pt idx="1164">
                        <c:v>0</c:v>
                      </c:pt>
                      <c:pt idx="1165">
                        <c:v>0</c:v>
                      </c:pt>
                      <c:pt idx="1166">
                        <c:v>0</c:v>
                      </c:pt>
                      <c:pt idx="1167">
                        <c:v>0</c:v>
                      </c:pt>
                      <c:pt idx="1168">
                        <c:v>0</c:v>
                      </c:pt>
                      <c:pt idx="1169">
                        <c:v>0</c:v>
                      </c:pt>
                      <c:pt idx="1170">
                        <c:v>0</c:v>
                      </c:pt>
                      <c:pt idx="1171">
                        <c:v>0</c:v>
                      </c:pt>
                      <c:pt idx="1172">
                        <c:v>0</c:v>
                      </c:pt>
                      <c:pt idx="1173">
                        <c:v>0</c:v>
                      </c:pt>
                      <c:pt idx="1174">
                        <c:v>0</c:v>
                      </c:pt>
                      <c:pt idx="1175">
                        <c:v>0</c:v>
                      </c:pt>
                      <c:pt idx="1176">
                        <c:v>0</c:v>
                      </c:pt>
                      <c:pt idx="1177">
                        <c:v>0</c:v>
                      </c:pt>
                      <c:pt idx="1178">
                        <c:v>0</c:v>
                      </c:pt>
                      <c:pt idx="1179">
                        <c:v>0</c:v>
                      </c:pt>
                      <c:pt idx="1180">
                        <c:v>0</c:v>
                      </c:pt>
                      <c:pt idx="1181">
                        <c:v>0</c:v>
                      </c:pt>
                      <c:pt idx="1182">
                        <c:v>0</c:v>
                      </c:pt>
                      <c:pt idx="1183">
                        <c:v>0</c:v>
                      </c:pt>
                      <c:pt idx="1184">
                        <c:v>0</c:v>
                      </c:pt>
                      <c:pt idx="1185">
                        <c:v>0</c:v>
                      </c:pt>
                      <c:pt idx="1186">
                        <c:v>0</c:v>
                      </c:pt>
                      <c:pt idx="1187">
                        <c:v>0</c:v>
                      </c:pt>
                      <c:pt idx="1188">
                        <c:v>0</c:v>
                      </c:pt>
                      <c:pt idx="1189">
                        <c:v>0</c:v>
                      </c:pt>
                      <c:pt idx="1190">
                        <c:v>0</c:v>
                      </c:pt>
                      <c:pt idx="1191">
                        <c:v>0</c:v>
                      </c:pt>
                      <c:pt idx="1192">
                        <c:v>0</c:v>
                      </c:pt>
                      <c:pt idx="1193">
                        <c:v>0</c:v>
                      </c:pt>
                      <c:pt idx="1194">
                        <c:v>0</c:v>
                      </c:pt>
                      <c:pt idx="1195">
                        <c:v>0</c:v>
                      </c:pt>
                      <c:pt idx="1196">
                        <c:v>0</c:v>
                      </c:pt>
                      <c:pt idx="1197">
                        <c:v>0</c:v>
                      </c:pt>
                      <c:pt idx="1198">
                        <c:v>0</c:v>
                      </c:pt>
                      <c:pt idx="1199">
                        <c:v>0</c:v>
                      </c:pt>
                      <c:pt idx="1200">
                        <c:v>0</c:v>
                      </c:pt>
                      <c:pt idx="1201">
                        <c:v>0</c:v>
                      </c:pt>
                      <c:pt idx="1202">
                        <c:v>0</c:v>
                      </c:pt>
                      <c:pt idx="1203">
                        <c:v>0</c:v>
                      </c:pt>
                      <c:pt idx="1204">
                        <c:v>0</c:v>
                      </c:pt>
                      <c:pt idx="1205">
                        <c:v>0</c:v>
                      </c:pt>
                      <c:pt idx="1206">
                        <c:v>0</c:v>
                      </c:pt>
                      <c:pt idx="1207">
                        <c:v>0</c:v>
                      </c:pt>
                      <c:pt idx="1208">
                        <c:v>0</c:v>
                      </c:pt>
                      <c:pt idx="1209">
                        <c:v>0</c:v>
                      </c:pt>
                      <c:pt idx="1210">
                        <c:v>0</c:v>
                      </c:pt>
                      <c:pt idx="1211">
                        <c:v>0</c:v>
                      </c:pt>
                      <c:pt idx="1212">
                        <c:v>0</c:v>
                      </c:pt>
                      <c:pt idx="1213">
                        <c:v>0</c:v>
                      </c:pt>
                      <c:pt idx="1214">
                        <c:v>0</c:v>
                      </c:pt>
                      <c:pt idx="1215">
                        <c:v>0</c:v>
                      </c:pt>
                      <c:pt idx="1216">
                        <c:v>0</c:v>
                      </c:pt>
                      <c:pt idx="1217">
                        <c:v>0</c:v>
                      </c:pt>
                      <c:pt idx="1218">
                        <c:v>0</c:v>
                      </c:pt>
                      <c:pt idx="1219">
                        <c:v>0</c:v>
                      </c:pt>
                      <c:pt idx="1220">
                        <c:v>0</c:v>
                      </c:pt>
                      <c:pt idx="1221">
                        <c:v>0</c:v>
                      </c:pt>
                      <c:pt idx="1222">
                        <c:v>0</c:v>
                      </c:pt>
                      <c:pt idx="1223">
                        <c:v>0</c:v>
                      </c:pt>
                      <c:pt idx="1224">
                        <c:v>0</c:v>
                      </c:pt>
                      <c:pt idx="1225">
                        <c:v>0</c:v>
                      </c:pt>
                      <c:pt idx="1226">
                        <c:v>0</c:v>
                      </c:pt>
                      <c:pt idx="1227">
                        <c:v>0</c:v>
                      </c:pt>
                      <c:pt idx="1228">
                        <c:v>0</c:v>
                      </c:pt>
                      <c:pt idx="1229">
                        <c:v>0</c:v>
                      </c:pt>
                      <c:pt idx="1230">
                        <c:v>0</c:v>
                      </c:pt>
                      <c:pt idx="1231">
                        <c:v>0</c:v>
                      </c:pt>
                      <c:pt idx="1232">
                        <c:v>0</c:v>
                      </c:pt>
                      <c:pt idx="1233">
                        <c:v>0</c:v>
                      </c:pt>
                      <c:pt idx="1234">
                        <c:v>0</c:v>
                      </c:pt>
                      <c:pt idx="1235">
                        <c:v>0</c:v>
                      </c:pt>
                      <c:pt idx="1236">
                        <c:v>0</c:v>
                      </c:pt>
                      <c:pt idx="1237">
                        <c:v>0</c:v>
                      </c:pt>
                      <c:pt idx="1238">
                        <c:v>0</c:v>
                      </c:pt>
                      <c:pt idx="1239">
                        <c:v>0</c:v>
                      </c:pt>
                      <c:pt idx="1240">
                        <c:v>0</c:v>
                      </c:pt>
                      <c:pt idx="1241">
                        <c:v>0</c:v>
                      </c:pt>
                      <c:pt idx="1242">
                        <c:v>0</c:v>
                      </c:pt>
                      <c:pt idx="1243">
                        <c:v>0</c:v>
                      </c:pt>
                      <c:pt idx="1244">
                        <c:v>0</c:v>
                      </c:pt>
                      <c:pt idx="1245">
                        <c:v>0</c:v>
                      </c:pt>
                      <c:pt idx="1246">
                        <c:v>0</c:v>
                      </c:pt>
                      <c:pt idx="1247">
                        <c:v>0</c:v>
                      </c:pt>
                      <c:pt idx="1248">
                        <c:v>0</c:v>
                      </c:pt>
                      <c:pt idx="1249">
                        <c:v>0</c:v>
                      </c:pt>
                      <c:pt idx="1250">
                        <c:v>0</c:v>
                      </c:pt>
                      <c:pt idx="1251">
                        <c:v>0</c:v>
                      </c:pt>
                      <c:pt idx="1252">
                        <c:v>0</c:v>
                      </c:pt>
                      <c:pt idx="1253">
                        <c:v>0</c:v>
                      </c:pt>
                      <c:pt idx="1254">
                        <c:v>0</c:v>
                      </c:pt>
                      <c:pt idx="1255">
                        <c:v>0</c:v>
                      </c:pt>
                      <c:pt idx="1256">
                        <c:v>0</c:v>
                      </c:pt>
                      <c:pt idx="1257">
                        <c:v>0</c:v>
                      </c:pt>
                      <c:pt idx="1258">
                        <c:v>0</c:v>
                      </c:pt>
                      <c:pt idx="1259">
                        <c:v>0</c:v>
                      </c:pt>
                      <c:pt idx="1260">
                        <c:v>0</c:v>
                      </c:pt>
                      <c:pt idx="1261">
                        <c:v>0</c:v>
                      </c:pt>
                      <c:pt idx="1262">
                        <c:v>0</c:v>
                      </c:pt>
                      <c:pt idx="1263">
                        <c:v>0</c:v>
                      </c:pt>
                      <c:pt idx="1264">
                        <c:v>0</c:v>
                      </c:pt>
                      <c:pt idx="1265">
                        <c:v>0</c:v>
                      </c:pt>
                      <c:pt idx="1266">
                        <c:v>0</c:v>
                      </c:pt>
                      <c:pt idx="1267">
                        <c:v>0</c:v>
                      </c:pt>
                      <c:pt idx="1268">
                        <c:v>0</c:v>
                      </c:pt>
                      <c:pt idx="1269">
                        <c:v>0</c:v>
                      </c:pt>
                      <c:pt idx="1270">
                        <c:v>0</c:v>
                      </c:pt>
                      <c:pt idx="1271">
                        <c:v>0</c:v>
                      </c:pt>
                      <c:pt idx="1272">
                        <c:v>0</c:v>
                      </c:pt>
                      <c:pt idx="1273">
                        <c:v>0</c:v>
                      </c:pt>
                      <c:pt idx="1274">
                        <c:v>0</c:v>
                      </c:pt>
                      <c:pt idx="1275">
                        <c:v>0</c:v>
                      </c:pt>
                      <c:pt idx="1276">
                        <c:v>0</c:v>
                      </c:pt>
                      <c:pt idx="1277">
                        <c:v>0</c:v>
                      </c:pt>
                      <c:pt idx="1278">
                        <c:v>0</c:v>
                      </c:pt>
                      <c:pt idx="1279">
                        <c:v>0</c:v>
                      </c:pt>
                      <c:pt idx="1280">
                        <c:v>0</c:v>
                      </c:pt>
                      <c:pt idx="1281">
                        <c:v>0</c:v>
                      </c:pt>
                      <c:pt idx="1282">
                        <c:v>0</c:v>
                      </c:pt>
                      <c:pt idx="1283">
                        <c:v>0</c:v>
                      </c:pt>
                      <c:pt idx="1284">
                        <c:v>0</c:v>
                      </c:pt>
                      <c:pt idx="1285">
                        <c:v>0</c:v>
                      </c:pt>
                      <c:pt idx="1286">
                        <c:v>0</c:v>
                      </c:pt>
                      <c:pt idx="1287">
                        <c:v>0</c:v>
                      </c:pt>
                      <c:pt idx="1288">
                        <c:v>0</c:v>
                      </c:pt>
                      <c:pt idx="1289">
                        <c:v>0</c:v>
                      </c:pt>
                      <c:pt idx="1290">
                        <c:v>0</c:v>
                      </c:pt>
                      <c:pt idx="1291">
                        <c:v>0</c:v>
                      </c:pt>
                      <c:pt idx="1292">
                        <c:v>0</c:v>
                      </c:pt>
                      <c:pt idx="1293">
                        <c:v>0</c:v>
                      </c:pt>
                      <c:pt idx="1294">
                        <c:v>0</c:v>
                      </c:pt>
                      <c:pt idx="1295">
                        <c:v>0</c:v>
                      </c:pt>
                      <c:pt idx="1296">
                        <c:v>0</c:v>
                      </c:pt>
                      <c:pt idx="1297">
                        <c:v>0</c:v>
                      </c:pt>
                      <c:pt idx="1298">
                        <c:v>0</c:v>
                      </c:pt>
                      <c:pt idx="1299">
                        <c:v>0</c:v>
                      </c:pt>
                      <c:pt idx="1300">
                        <c:v>0</c:v>
                      </c:pt>
                      <c:pt idx="1301">
                        <c:v>0</c:v>
                      </c:pt>
                      <c:pt idx="1302">
                        <c:v>0</c:v>
                      </c:pt>
                      <c:pt idx="1303">
                        <c:v>0</c:v>
                      </c:pt>
                      <c:pt idx="1304">
                        <c:v>0</c:v>
                      </c:pt>
                      <c:pt idx="1305">
                        <c:v>0</c:v>
                      </c:pt>
                      <c:pt idx="1306">
                        <c:v>0</c:v>
                      </c:pt>
                      <c:pt idx="1307">
                        <c:v>0</c:v>
                      </c:pt>
                      <c:pt idx="1308">
                        <c:v>0</c:v>
                      </c:pt>
                      <c:pt idx="1309">
                        <c:v>0</c:v>
                      </c:pt>
                      <c:pt idx="1310">
                        <c:v>0</c:v>
                      </c:pt>
                      <c:pt idx="1311">
                        <c:v>0</c:v>
                      </c:pt>
                      <c:pt idx="1312">
                        <c:v>0</c:v>
                      </c:pt>
                      <c:pt idx="1313">
                        <c:v>0</c:v>
                      </c:pt>
                      <c:pt idx="1314">
                        <c:v>0</c:v>
                      </c:pt>
                      <c:pt idx="1315">
                        <c:v>0</c:v>
                      </c:pt>
                      <c:pt idx="1316">
                        <c:v>0</c:v>
                      </c:pt>
                      <c:pt idx="1317">
                        <c:v>0</c:v>
                      </c:pt>
                      <c:pt idx="1318">
                        <c:v>0</c:v>
                      </c:pt>
                      <c:pt idx="1319">
                        <c:v>0</c:v>
                      </c:pt>
                      <c:pt idx="1320">
                        <c:v>0</c:v>
                      </c:pt>
                      <c:pt idx="1321">
                        <c:v>0</c:v>
                      </c:pt>
                      <c:pt idx="1322">
                        <c:v>0</c:v>
                      </c:pt>
                      <c:pt idx="1323">
                        <c:v>0</c:v>
                      </c:pt>
                      <c:pt idx="1324">
                        <c:v>0</c:v>
                      </c:pt>
                      <c:pt idx="1325">
                        <c:v>0</c:v>
                      </c:pt>
                      <c:pt idx="1326">
                        <c:v>0</c:v>
                      </c:pt>
                      <c:pt idx="1327">
                        <c:v>0</c:v>
                      </c:pt>
                      <c:pt idx="1328">
                        <c:v>0</c:v>
                      </c:pt>
                      <c:pt idx="1329">
                        <c:v>0</c:v>
                      </c:pt>
                      <c:pt idx="1330">
                        <c:v>0</c:v>
                      </c:pt>
                      <c:pt idx="1331">
                        <c:v>0</c:v>
                      </c:pt>
                      <c:pt idx="1332">
                        <c:v>0</c:v>
                      </c:pt>
                      <c:pt idx="1333">
                        <c:v>0</c:v>
                      </c:pt>
                      <c:pt idx="1334">
                        <c:v>0</c:v>
                      </c:pt>
                      <c:pt idx="1335">
                        <c:v>0</c:v>
                      </c:pt>
                      <c:pt idx="1336">
                        <c:v>0</c:v>
                      </c:pt>
                      <c:pt idx="1337">
                        <c:v>0</c:v>
                      </c:pt>
                      <c:pt idx="1338">
                        <c:v>0</c:v>
                      </c:pt>
                      <c:pt idx="1339">
                        <c:v>0</c:v>
                      </c:pt>
                      <c:pt idx="1340">
                        <c:v>0</c:v>
                      </c:pt>
                      <c:pt idx="1341">
                        <c:v>0</c:v>
                      </c:pt>
                      <c:pt idx="1342">
                        <c:v>0</c:v>
                      </c:pt>
                      <c:pt idx="1343">
                        <c:v>0</c:v>
                      </c:pt>
                      <c:pt idx="1344">
                        <c:v>0</c:v>
                      </c:pt>
                      <c:pt idx="1345">
                        <c:v>0</c:v>
                      </c:pt>
                      <c:pt idx="1346">
                        <c:v>0</c:v>
                      </c:pt>
                      <c:pt idx="1347">
                        <c:v>0</c:v>
                      </c:pt>
                      <c:pt idx="1348">
                        <c:v>0</c:v>
                      </c:pt>
                      <c:pt idx="1349">
                        <c:v>0</c:v>
                      </c:pt>
                      <c:pt idx="1350">
                        <c:v>0</c:v>
                      </c:pt>
                      <c:pt idx="1351">
                        <c:v>0</c:v>
                      </c:pt>
                      <c:pt idx="1352">
                        <c:v>0</c:v>
                      </c:pt>
                      <c:pt idx="1353">
                        <c:v>0</c:v>
                      </c:pt>
                      <c:pt idx="1354">
                        <c:v>0</c:v>
                      </c:pt>
                      <c:pt idx="1355">
                        <c:v>0</c:v>
                      </c:pt>
                      <c:pt idx="1356">
                        <c:v>0</c:v>
                      </c:pt>
                      <c:pt idx="1357">
                        <c:v>0</c:v>
                      </c:pt>
                      <c:pt idx="1358">
                        <c:v>0</c:v>
                      </c:pt>
                      <c:pt idx="1359">
                        <c:v>0</c:v>
                      </c:pt>
                      <c:pt idx="1360">
                        <c:v>0</c:v>
                      </c:pt>
                      <c:pt idx="1361">
                        <c:v>0</c:v>
                      </c:pt>
                      <c:pt idx="1362">
                        <c:v>0</c:v>
                      </c:pt>
                      <c:pt idx="1363">
                        <c:v>0</c:v>
                      </c:pt>
                      <c:pt idx="1364">
                        <c:v>0</c:v>
                      </c:pt>
                      <c:pt idx="1365">
                        <c:v>0</c:v>
                      </c:pt>
                      <c:pt idx="1366">
                        <c:v>0</c:v>
                      </c:pt>
                      <c:pt idx="1367">
                        <c:v>0</c:v>
                      </c:pt>
                      <c:pt idx="1368">
                        <c:v>0</c:v>
                      </c:pt>
                      <c:pt idx="1369">
                        <c:v>0</c:v>
                      </c:pt>
                      <c:pt idx="1370">
                        <c:v>0</c:v>
                      </c:pt>
                      <c:pt idx="1371">
                        <c:v>0</c:v>
                      </c:pt>
                      <c:pt idx="1372">
                        <c:v>0</c:v>
                      </c:pt>
                      <c:pt idx="1373">
                        <c:v>0</c:v>
                      </c:pt>
                      <c:pt idx="1374">
                        <c:v>0</c:v>
                      </c:pt>
                      <c:pt idx="1375">
                        <c:v>0</c:v>
                      </c:pt>
                      <c:pt idx="1376">
                        <c:v>0</c:v>
                      </c:pt>
                      <c:pt idx="1377">
                        <c:v>0</c:v>
                      </c:pt>
                      <c:pt idx="1378">
                        <c:v>0</c:v>
                      </c:pt>
                      <c:pt idx="1379">
                        <c:v>0</c:v>
                      </c:pt>
                      <c:pt idx="1380">
                        <c:v>0</c:v>
                      </c:pt>
                      <c:pt idx="1381">
                        <c:v>0</c:v>
                      </c:pt>
                      <c:pt idx="1382">
                        <c:v>0</c:v>
                      </c:pt>
                      <c:pt idx="1383">
                        <c:v>0</c:v>
                      </c:pt>
                      <c:pt idx="1384">
                        <c:v>0</c:v>
                      </c:pt>
                      <c:pt idx="1385">
                        <c:v>0</c:v>
                      </c:pt>
                      <c:pt idx="1386">
                        <c:v>0</c:v>
                      </c:pt>
                      <c:pt idx="1387">
                        <c:v>0</c:v>
                      </c:pt>
                      <c:pt idx="1388">
                        <c:v>0</c:v>
                      </c:pt>
                      <c:pt idx="1389">
                        <c:v>0</c:v>
                      </c:pt>
                      <c:pt idx="1390">
                        <c:v>0</c:v>
                      </c:pt>
                      <c:pt idx="1391">
                        <c:v>0</c:v>
                      </c:pt>
                      <c:pt idx="1392">
                        <c:v>0</c:v>
                      </c:pt>
                      <c:pt idx="1393">
                        <c:v>0</c:v>
                      </c:pt>
                      <c:pt idx="1394">
                        <c:v>0</c:v>
                      </c:pt>
                      <c:pt idx="1395">
                        <c:v>0</c:v>
                      </c:pt>
                      <c:pt idx="1396">
                        <c:v>0</c:v>
                      </c:pt>
                      <c:pt idx="1397">
                        <c:v>0</c:v>
                      </c:pt>
                      <c:pt idx="1398">
                        <c:v>0</c:v>
                      </c:pt>
                      <c:pt idx="1399">
                        <c:v>0</c:v>
                      </c:pt>
                      <c:pt idx="1400">
                        <c:v>0</c:v>
                      </c:pt>
                      <c:pt idx="1401">
                        <c:v>0</c:v>
                      </c:pt>
                      <c:pt idx="1402">
                        <c:v>0</c:v>
                      </c:pt>
                      <c:pt idx="1403">
                        <c:v>0</c:v>
                      </c:pt>
                      <c:pt idx="1404">
                        <c:v>0</c:v>
                      </c:pt>
                      <c:pt idx="1405">
                        <c:v>0</c:v>
                      </c:pt>
                      <c:pt idx="1406">
                        <c:v>0</c:v>
                      </c:pt>
                      <c:pt idx="1407">
                        <c:v>0</c:v>
                      </c:pt>
                      <c:pt idx="1408">
                        <c:v>0</c:v>
                      </c:pt>
                      <c:pt idx="1409">
                        <c:v>0</c:v>
                      </c:pt>
                      <c:pt idx="1410">
                        <c:v>0</c:v>
                      </c:pt>
                      <c:pt idx="1411">
                        <c:v>0</c:v>
                      </c:pt>
                      <c:pt idx="1412">
                        <c:v>0</c:v>
                      </c:pt>
                      <c:pt idx="1413">
                        <c:v>0</c:v>
                      </c:pt>
                      <c:pt idx="1414">
                        <c:v>0</c:v>
                      </c:pt>
                      <c:pt idx="1415">
                        <c:v>0</c:v>
                      </c:pt>
                      <c:pt idx="1416">
                        <c:v>0</c:v>
                      </c:pt>
                      <c:pt idx="1417">
                        <c:v>0</c:v>
                      </c:pt>
                      <c:pt idx="1418">
                        <c:v>0</c:v>
                      </c:pt>
                      <c:pt idx="1419">
                        <c:v>0</c:v>
                      </c:pt>
                      <c:pt idx="1420">
                        <c:v>0</c:v>
                      </c:pt>
                      <c:pt idx="1421">
                        <c:v>0</c:v>
                      </c:pt>
                      <c:pt idx="1422">
                        <c:v>0</c:v>
                      </c:pt>
                      <c:pt idx="1423">
                        <c:v>0</c:v>
                      </c:pt>
                      <c:pt idx="1424">
                        <c:v>0</c:v>
                      </c:pt>
                      <c:pt idx="1425">
                        <c:v>0</c:v>
                      </c:pt>
                      <c:pt idx="1426">
                        <c:v>0</c:v>
                      </c:pt>
                      <c:pt idx="1427">
                        <c:v>0</c:v>
                      </c:pt>
                      <c:pt idx="1428">
                        <c:v>0</c:v>
                      </c:pt>
                      <c:pt idx="1429">
                        <c:v>0</c:v>
                      </c:pt>
                      <c:pt idx="1430">
                        <c:v>0</c:v>
                      </c:pt>
                      <c:pt idx="1431">
                        <c:v>0</c:v>
                      </c:pt>
                      <c:pt idx="1432">
                        <c:v>0</c:v>
                      </c:pt>
                      <c:pt idx="1433">
                        <c:v>0</c:v>
                      </c:pt>
                      <c:pt idx="1434">
                        <c:v>0</c:v>
                      </c:pt>
                      <c:pt idx="1435">
                        <c:v>0</c:v>
                      </c:pt>
                      <c:pt idx="1436">
                        <c:v>0</c:v>
                      </c:pt>
                      <c:pt idx="1437">
                        <c:v>0</c:v>
                      </c:pt>
                      <c:pt idx="1438">
                        <c:v>0</c:v>
                      </c:pt>
                      <c:pt idx="143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C77-4E34-9493-C9419416A379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Plan1!$E$1</c15:sqref>
                        </c15:formulaRef>
                      </c:ext>
                    </c:extLst>
                    <c:strCache>
                      <c:ptCount val="1"/>
                      <c:pt idx="0">
                        <c:v>Demanda residencial - Perfil 1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Plan1!$A$2:$A$1441</c15:sqref>
                        </c15:formulaRef>
                      </c:ext>
                    </c:extLst>
                    <c:numCache>
                      <c:formatCode>[$-F400]h:mm:ss\ AM/PM</c:formatCode>
                      <c:ptCount val="1440"/>
                      <c:pt idx="0">
                        <c:v>43533</c:v>
                      </c:pt>
                      <c:pt idx="1">
                        <c:v>43533.000694444447</c:v>
                      </c:pt>
                      <c:pt idx="2">
                        <c:v>43533.001388888886</c:v>
                      </c:pt>
                      <c:pt idx="3">
                        <c:v>43533.002083333333</c:v>
                      </c:pt>
                      <c:pt idx="4">
                        <c:v>43533.00277777778</c:v>
                      </c:pt>
                      <c:pt idx="5">
                        <c:v>43533.003472222219</c:v>
                      </c:pt>
                      <c:pt idx="6">
                        <c:v>43533.004166666666</c:v>
                      </c:pt>
                      <c:pt idx="7">
                        <c:v>43533.004861111112</c:v>
                      </c:pt>
                      <c:pt idx="8">
                        <c:v>43533.005555555559</c:v>
                      </c:pt>
                      <c:pt idx="9">
                        <c:v>43533.006249999999</c:v>
                      </c:pt>
                      <c:pt idx="10">
                        <c:v>43533.006944444445</c:v>
                      </c:pt>
                      <c:pt idx="11">
                        <c:v>43533.007638888892</c:v>
                      </c:pt>
                      <c:pt idx="12">
                        <c:v>43533.008333333331</c:v>
                      </c:pt>
                      <c:pt idx="13">
                        <c:v>43533.009027777778</c:v>
                      </c:pt>
                      <c:pt idx="14">
                        <c:v>43533.009722222225</c:v>
                      </c:pt>
                      <c:pt idx="15">
                        <c:v>43533.010416666664</c:v>
                      </c:pt>
                      <c:pt idx="16">
                        <c:v>43533.011111111111</c:v>
                      </c:pt>
                      <c:pt idx="17">
                        <c:v>43533.011805555558</c:v>
                      </c:pt>
                      <c:pt idx="18">
                        <c:v>43533.012499999997</c:v>
                      </c:pt>
                      <c:pt idx="19">
                        <c:v>43533.013194444444</c:v>
                      </c:pt>
                      <c:pt idx="20">
                        <c:v>43533.013888888891</c:v>
                      </c:pt>
                      <c:pt idx="21">
                        <c:v>43533.01458333333</c:v>
                      </c:pt>
                      <c:pt idx="22">
                        <c:v>43533.015277777777</c:v>
                      </c:pt>
                      <c:pt idx="23">
                        <c:v>43533.015972222223</c:v>
                      </c:pt>
                      <c:pt idx="24">
                        <c:v>43533.01666666667</c:v>
                      </c:pt>
                      <c:pt idx="25">
                        <c:v>43533.017361111109</c:v>
                      </c:pt>
                      <c:pt idx="26">
                        <c:v>43533.018055555556</c:v>
                      </c:pt>
                      <c:pt idx="27">
                        <c:v>43533.018750000003</c:v>
                      </c:pt>
                      <c:pt idx="28">
                        <c:v>43533.019444444442</c:v>
                      </c:pt>
                      <c:pt idx="29">
                        <c:v>43533.020138888889</c:v>
                      </c:pt>
                      <c:pt idx="30">
                        <c:v>43533.020833333336</c:v>
                      </c:pt>
                      <c:pt idx="31">
                        <c:v>43533.021527777775</c:v>
                      </c:pt>
                      <c:pt idx="32">
                        <c:v>43533.022222222222</c:v>
                      </c:pt>
                      <c:pt idx="33">
                        <c:v>43533.022916666669</c:v>
                      </c:pt>
                      <c:pt idx="34">
                        <c:v>43533.023611111108</c:v>
                      </c:pt>
                      <c:pt idx="35">
                        <c:v>43533.024305555555</c:v>
                      </c:pt>
                      <c:pt idx="36">
                        <c:v>43533.025000000001</c:v>
                      </c:pt>
                      <c:pt idx="37">
                        <c:v>43533.025694444441</c:v>
                      </c:pt>
                      <c:pt idx="38">
                        <c:v>43533.026388888888</c:v>
                      </c:pt>
                      <c:pt idx="39">
                        <c:v>43533.027083333334</c:v>
                      </c:pt>
                      <c:pt idx="40">
                        <c:v>43533.027777777781</c:v>
                      </c:pt>
                      <c:pt idx="41">
                        <c:v>43533.02847222222</c:v>
                      </c:pt>
                      <c:pt idx="42">
                        <c:v>43533.029166666667</c:v>
                      </c:pt>
                      <c:pt idx="43">
                        <c:v>43533.029861111114</c:v>
                      </c:pt>
                      <c:pt idx="44">
                        <c:v>43533.030555555553</c:v>
                      </c:pt>
                      <c:pt idx="45">
                        <c:v>43533.03125</c:v>
                      </c:pt>
                      <c:pt idx="46">
                        <c:v>43533.031944444447</c:v>
                      </c:pt>
                      <c:pt idx="47">
                        <c:v>43533.032638888886</c:v>
                      </c:pt>
                      <c:pt idx="48">
                        <c:v>43533.033333333333</c:v>
                      </c:pt>
                      <c:pt idx="49">
                        <c:v>43533.03402777778</c:v>
                      </c:pt>
                      <c:pt idx="50">
                        <c:v>43533.034722222219</c:v>
                      </c:pt>
                      <c:pt idx="51">
                        <c:v>43533.035416666666</c:v>
                      </c:pt>
                      <c:pt idx="52">
                        <c:v>43533.036111111112</c:v>
                      </c:pt>
                      <c:pt idx="53">
                        <c:v>43533.036805555559</c:v>
                      </c:pt>
                      <c:pt idx="54">
                        <c:v>43533.037499999999</c:v>
                      </c:pt>
                      <c:pt idx="55">
                        <c:v>43533.038194444445</c:v>
                      </c:pt>
                      <c:pt idx="56">
                        <c:v>43533.038888888892</c:v>
                      </c:pt>
                      <c:pt idx="57">
                        <c:v>43533.039583333331</c:v>
                      </c:pt>
                      <c:pt idx="58">
                        <c:v>43533.040277777778</c:v>
                      </c:pt>
                      <c:pt idx="59">
                        <c:v>43533.040972222225</c:v>
                      </c:pt>
                      <c:pt idx="60">
                        <c:v>43533.041666666664</c:v>
                      </c:pt>
                      <c:pt idx="61">
                        <c:v>43533.042361111111</c:v>
                      </c:pt>
                      <c:pt idx="62">
                        <c:v>43533.043055555558</c:v>
                      </c:pt>
                      <c:pt idx="63">
                        <c:v>43533.043749999997</c:v>
                      </c:pt>
                      <c:pt idx="64">
                        <c:v>43533.044444444444</c:v>
                      </c:pt>
                      <c:pt idx="65">
                        <c:v>43533.045138888891</c:v>
                      </c:pt>
                      <c:pt idx="66">
                        <c:v>43533.04583333333</c:v>
                      </c:pt>
                      <c:pt idx="67">
                        <c:v>43533.046527777777</c:v>
                      </c:pt>
                      <c:pt idx="68">
                        <c:v>43533.047222222223</c:v>
                      </c:pt>
                      <c:pt idx="69">
                        <c:v>43533.04791666667</c:v>
                      </c:pt>
                      <c:pt idx="70">
                        <c:v>43533.048611111109</c:v>
                      </c:pt>
                      <c:pt idx="71">
                        <c:v>43533.049305555556</c:v>
                      </c:pt>
                      <c:pt idx="72">
                        <c:v>43533.05</c:v>
                      </c:pt>
                      <c:pt idx="73">
                        <c:v>43533.050694444442</c:v>
                      </c:pt>
                      <c:pt idx="74">
                        <c:v>43533.051388888889</c:v>
                      </c:pt>
                      <c:pt idx="75">
                        <c:v>43533.052083333336</c:v>
                      </c:pt>
                      <c:pt idx="76">
                        <c:v>43533.052777777775</c:v>
                      </c:pt>
                      <c:pt idx="77">
                        <c:v>43533.053472222222</c:v>
                      </c:pt>
                      <c:pt idx="78">
                        <c:v>43533.054166666669</c:v>
                      </c:pt>
                      <c:pt idx="79">
                        <c:v>43533.054861111108</c:v>
                      </c:pt>
                      <c:pt idx="80">
                        <c:v>43533.055555555555</c:v>
                      </c:pt>
                      <c:pt idx="81">
                        <c:v>43533.056250000001</c:v>
                      </c:pt>
                      <c:pt idx="82">
                        <c:v>43533.056944444441</c:v>
                      </c:pt>
                      <c:pt idx="83">
                        <c:v>43533.057638888888</c:v>
                      </c:pt>
                      <c:pt idx="84">
                        <c:v>43533.058333333334</c:v>
                      </c:pt>
                      <c:pt idx="85">
                        <c:v>43533.059027777781</c:v>
                      </c:pt>
                      <c:pt idx="86">
                        <c:v>43533.05972222222</c:v>
                      </c:pt>
                      <c:pt idx="87">
                        <c:v>43533.060416666667</c:v>
                      </c:pt>
                      <c:pt idx="88">
                        <c:v>43533.061111111114</c:v>
                      </c:pt>
                      <c:pt idx="89">
                        <c:v>43533.061805555553</c:v>
                      </c:pt>
                      <c:pt idx="90">
                        <c:v>43533.0625</c:v>
                      </c:pt>
                      <c:pt idx="91">
                        <c:v>43533.063194444447</c:v>
                      </c:pt>
                      <c:pt idx="92">
                        <c:v>43533.063888888886</c:v>
                      </c:pt>
                      <c:pt idx="93">
                        <c:v>43533.064583333333</c:v>
                      </c:pt>
                      <c:pt idx="94">
                        <c:v>43533.06527777778</c:v>
                      </c:pt>
                      <c:pt idx="95">
                        <c:v>43533.065972222219</c:v>
                      </c:pt>
                      <c:pt idx="96">
                        <c:v>43533.066666666666</c:v>
                      </c:pt>
                      <c:pt idx="97">
                        <c:v>43533.067361111112</c:v>
                      </c:pt>
                      <c:pt idx="98">
                        <c:v>43533.068055555559</c:v>
                      </c:pt>
                      <c:pt idx="99">
                        <c:v>43533.068749999999</c:v>
                      </c:pt>
                      <c:pt idx="100">
                        <c:v>43533.069444444445</c:v>
                      </c:pt>
                      <c:pt idx="101">
                        <c:v>43533.070138888892</c:v>
                      </c:pt>
                      <c:pt idx="102">
                        <c:v>43533.070833333331</c:v>
                      </c:pt>
                      <c:pt idx="103">
                        <c:v>43533.071527777778</c:v>
                      </c:pt>
                      <c:pt idx="104">
                        <c:v>43533.072222222225</c:v>
                      </c:pt>
                      <c:pt idx="105">
                        <c:v>43533.072916666664</c:v>
                      </c:pt>
                      <c:pt idx="106">
                        <c:v>43533.073611111111</c:v>
                      </c:pt>
                      <c:pt idx="107">
                        <c:v>43533.074305555558</c:v>
                      </c:pt>
                      <c:pt idx="108">
                        <c:v>43533.074999999997</c:v>
                      </c:pt>
                      <c:pt idx="109">
                        <c:v>43533.075694444444</c:v>
                      </c:pt>
                      <c:pt idx="110">
                        <c:v>43533.076388888891</c:v>
                      </c:pt>
                      <c:pt idx="111">
                        <c:v>43533.07708333333</c:v>
                      </c:pt>
                      <c:pt idx="112">
                        <c:v>43533.077777777777</c:v>
                      </c:pt>
                      <c:pt idx="113">
                        <c:v>43533.078472222223</c:v>
                      </c:pt>
                      <c:pt idx="114">
                        <c:v>43533.07916666667</c:v>
                      </c:pt>
                      <c:pt idx="115">
                        <c:v>43533.079861111109</c:v>
                      </c:pt>
                      <c:pt idx="116">
                        <c:v>43533.080555555556</c:v>
                      </c:pt>
                      <c:pt idx="117">
                        <c:v>43533.081250000003</c:v>
                      </c:pt>
                      <c:pt idx="118">
                        <c:v>43533.081944444442</c:v>
                      </c:pt>
                      <c:pt idx="119">
                        <c:v>43533.082638888889</c:v>
                      </c:pt>
                      <c:pt idx="120">
                        <c:v>43533.083333333336</c:v>
                      </c:pt>
                      <c:pt idx="121">
                        <c:v>43533.084027777775</c:v>
                      </c:pt>
                      <c:pt idx="122">
                        <c:v>43533.084722222222</c:v>
                      </c:pt>
                      <c:pt idx="123">
                        <c:v>43533.085416666669</c:v>
                      </c:pt>
                      <c:pt idx="124">
                        <c:v>43533.086111111108</c:v>
                      </c:pt>
                      <c:pt idx="125">
                        <c:v>43533.086805555555</c:v>
                      </c:pt>
                      <c:pt idx="126">
                        <c:v>43533.087500000001</c:v>
                      </c:pt>
                      <c:pt idx="127">
                        <c:v>43533.088194444441</c:v>
                      </c:pt>
                      <c:pt idx="128">
                        <c:v>43533.088888888888</c:v>
                      </c:pt>
                      <c:pt idx="129">
                        <c:v>43533.089583333334</c:v>
                      </c:pt>
                      <c:pt idx="130">
                        <c:v>43533.090277777781</c:v>
                      </c:pt>
                      <c:pt idx="131">
                        <c:v>43533.09097222222</c:v>
                      </c:pt>
                      <c:pt idx="132">
                        <c:v>43533.091666666667</c:v>
                      </c:pt>
                      <c:pt idx="133">
                        <c:v>43533.092361111114</c:v>
                      </c:pt>
                      <c:pt idx="134">
                        <c:v>43533.093055555553</c:v>
                      </c:pt>
                      <c:pt idx="135">
                        <c:v>43533.09375</c:v>
                      </c:pt>
                      <c:pt idx="136">
                        <c:v>43533.094444444447</c:v>
                      </c:pt>
                      <c:pt idx="137">
                        <c:v>43533.095138888886</c:v>
                      </c:pt>
                      <c:pt idx="138">
                        <c:v>43533.095833333333</c:v>
                      </c:pt>
                      <c:pt idx="139">
                        <c:v>43533.09652777778</c:v>
                      </c:pt>
                      <c:pt idx="140">
                        <c:v>43533.097222222219</c:v>
                      </c:pt>
                      <c:pt idx="141">
                        <c:v>43533.097916666666</c:v>
                      </c:pt>
                      <c:pt idx="142">
                        <c:v>43533.098611111112</c:v>
                      </c:pt>
                      <c:pt idx="143">
                        <c:v>43533.099305555559</c:v>
                      </c:pt>
                      <c:pt idx="144">
                        <c:v>43533.1</c:v>
                      </c:pt>
                      <c:pt idx="145">
                        <c:v>43533.100694444445</c:v>
                      </c:pt>
                      <c:pt idx="146">
                        <c:v>43533.101388888892</c:v>
                      </c:pt>
                      <c:pt idx="147">
                        <c:v>43533.102083333331</c:v>
                      </c:pt>
                      <c:pt idx="148">
                        <c:v>43533.102777777778</c:v>
                      </c:pt>
                      <c:pt idx="149">
                        <c:v>43533.103472222225</c:v>
                      </c:pt>
                      <c:pt idx="150">
                        <c:v>43533.104166666664</c:v>
                      </c:pt>
                      <c:pt idx="151">
                        <c:v>43533.104861111111</c:v>
                      </c:pt>
                      <c:pt idx="152">
                        <c:v>43533.105555555558</c:v>
                      </c:pt>
                      <c:pt idx="153">
                        <c:v>43533.106249999997</c:v>
                      </c:pt>
                      <c:pt idx="154">
                        <c:v>43533.106944444444</c:v>
                      </c:pt>
                      <c:pt idx="155">
                        <c:v>43533.107638888891</c:v>
                      </c:pt>
                      <c:pt idx="156">
                        <c:v>43533.10833333333</c:v>
                      </c:pt>
                      <c:pt idx="157">
                        <c:v>43533.109027777777</c:v>
                      </c:pt>
                      <c:pt idx="158">
                        <c:v>43533.109722222223</c:v>
                      </c:pt>
                      <c:pt idx="159">
                        <c:v>43533.11041666667</c:v>
                      </c:pt>
                      <c:pt idx="160">
                        <c:v>43533.111111111109</c:v>
                      </c:pt>
                      <c:pt idx="161">
                        <c:v>43533.111805555556</c:v>
                      </c:pt>
                      <c:pt idx="162">
                        <c:v>43533.112500000003</c:v>
                      </c:pt>
                      <c:pt idx="163">
                        <c:v>43533.113194444442</c:v>
                      </c:pt>
                      <c:pt idx="164">
                        <c:v>43533.113888888889</c:v>
                      </c:pt>
                      <c:pt idx="165">
                        <c:v>43533.114583333336</c:v>
                      </c:pt>
                      <c:pt idx="166">
                        <c:v>43533.115277777775</c:v>
                      </c:pt>
                      <c:pt idx="167">
                        <c:v>43533.115972222222</c:v>
                      </c:pt>
                      <c:pt idx="168">
                        <c:v>43533.116666666669</c:v>
                      </c:pt>
                      <c:pt idx="169">
                        <c:v>43533.117361111108</c:v>
                      </c:pt>
                      <c:pt idx="170">
                        <c:v>43533.118055555555</c:v>
                      </c:pt>
                      <c:pt idx="171">
                        <c:v>43533.118750000001</c:v>
                      </c:pt>
                      <c:pt idx="172">
                        <c:v>43533.119444444441</c:v>
                      </c:pt>
                      <c:pt idx="173">
                        <c:v>43533.120138888888</c:v>
                      </c:pt>
                      <c:pt idx="174">
                        <c:v>43533.120833333334</c:v>
                      </c:pt>
                      <c:pt idx="175">
                        <c:v>43533.121527777781</c:v>
                      </c:pt>
                      <c:pt idx="176">
                        <c:v>43533.12222222222</c:v>
                      </c:pt>
                      <c:pt idx="177">
                        <c:v>43533.122916666667</c:v>
                      </c:pt>
                      <c:pt idx="178">
                        <c:v>43533.123611111114</c:v>
                      </c:pt>
                      <c:pt idx="179">
                        <c:v>43533.124305555553</c:v>
                      </c:pt>
                      <c:pt idx="180">
                        <c:v>43533.125</c:v>
                      </c:pt>
                      <c:pt idx="181">
                        <c:v>43533.125694444447</c:v>
                      </c:pt>
                      <c:pt idx="182">
                        <c:v>43533.126388888886</c:v>
                      </c:pt>
                      <c:pt idx="183">
                        <c:v>43533.127083333333</c:v>
                      </c:pt>
                      <c:pt idx="184">
                        <c:v>43533.12777777778</c:v>
                      </c:pt>
                      <c:pt idx="185">
                        <c:v>43533.128472222219</c:v>
                      </c:pt>
                      <c:pt idx="186">
                        <c:v>43533.129166666666</c:v>
                      </c:pt>
                      <c:pt idx="187">
                        <c:v>43533.129861111112</c:v>
                      </c:pt>
                      <c:pt idx="188">
                        <c:v>43533.130555555559</c:v>
                      </c:pt>
                      <c:pt idx="189">
                        <c:v>43533.131249999999</c:v>
                      </c:pt>
                      <c:pt idx="190">
                        <c:v>43533.131944444445</c:v>
                      </c:pt>
                      <c:pt idx="191">
                        <c:v>43533.132638888892</c:v>
                      </c:pt>
                      <c:pt idx="192">
                        <c:v>43533.133333333331</c:v>
                      </c:pt>
                      <c:pt idx="193">
                        <c:v>43533.134027777778</c:v>
                      </c:pt>
                      <c:pt idx="194">
                        <c:v>43533.134722222225</c:v>
                      </c:pt>
                      <c:pt idx="195">
                        <c:v>43533.135416666664</c:v>
                      </c:pt>
                      <c:pt idx="196">
                        <c:v>43533.136111111111</c:v>
                      </c:pt>
                      <c:pt idx="197">
                        <c:v>43533.136805555558</c:v>
                      </c:pt>
                      <c:pt idx="198">
                        <c:v>43533.137499999997</c:v>
                      </c:pt>
                      <c:pt idx="199">
                        <c:v>43533.138194444444</c:v>
                      </c:pt>
                      <c:pt idx="200">
                        <c:v>43533.138888888891</c:v>
                      </c:pt>
                      <c:pt idx="201">
                        <c:v>43533.13958333333</c:v>
                      </c:pt>
                      <c:pt idx="202">
                        <c:v>43533.140277777777</c:v>
                      </c:pt>
                      <c:pt idx="203">
                        <c:v>43533.140972222223</c:v>
                      </c:pt>
                      <c:pt idx="204">
                        <c:v>43533.14166666667</c:v>
                      </c:pt>
                      <c:pt idx="205">
                        <c:v>43533.142361111109</c:v>
                      </c:pt>
                      <c:pt idx="206">
                        <c:v>43533.143055555556</c:v>
                      </c:pt>
                      <c:pt idx="207">
                        <c:v>43533.143750000003</c:v>
                      </c:pt>
                      <c:pt idx="208">
                        <c:v>43533.144444444442</c:v>
                      </c:pt>
                      <c:pt idx="209">
                        <c:v>43533.145138888889</c:v>
                      </c:pt>
                      <c:pt idx="210">
                        <c:v>43533.145833333336</c:v>
                      </c:pt>
                      <c:pt idx="211">
                        <c:v>43533.146527777775</c:v>
                      </c:pt>
                      <c:pt idx="212">
                        <c:v>43533.147222222222</c:v>
                      </c:pt>
                      <c:pt idx="213">
                        <c:v>43533.147916666669</c:v>
                      </c:pt>
                      <c:pt idx="214">
                        <c:v>43533.148611111108</c:v>
                      </c:pt>
                      <c:pt idx="215">
                        <c:v>43533.149305555555</c:v>
                      </c:pt>
                      <c:pt idx="216">
                        <c:v>43533.15</c:v>
                      </c:pt>
                      <c:pt idx="217">
                        <c:v>43533.150694444441</c:v>
                      </c:pt>
                      <c:pt idx="218">
                        <c:v>43533.151388888888</c:v>
                      </c:pt>
                      <c:pt idx="219">
                        <c:v>43533.152083333334</c:v>
                      </c:pt>
                      <c:pt idx="220">
                        <c:v>43533.152777777781</c:v>
                      </c:pt>
                      <c:pt idx="221">
                        <c:v>43533.15347222222</c:v>
                      </c:pt>
                      <c:pt idx="222">
                        <c:v>43533.154166666667</c:v>
                      </c:pt>
                      <c:pt idx="223">
                        <c:v>43533.154861111114</c:v>
                      </c:pt>
                      <c:pt idx="224">
                        <c:v>43533.155555555553</c:v>
                      </c:pt>
                      <c:pt idx="225">
                        <c:v>43533.15625</c:v>
                      </c:pt>
                      <c:pt idx="226">
                        <c:v>43533.156944444447</c:v>
                      </c:pt>
                      <c:pt idx="227">
                        <c:v>43533.157638888886</c:v>
                      </c:pt>
                      <c:pt idx="228">
                        <c:v>43533.158333333333</c:v>
                      </c:pt>
                      <c:pt idx="229">
                        <c:v>43533.15902777778</c:v>
                      </c:pt>
                      <c:pt idx="230">
                        <c:v>43533.159722222219</c:v>
                      </c:pt>
                      <c:pt idx="231">
                        <c:v>43533.160416666666</c:v>
                      </c:pt>
                      <c:pt idx="232">
                        <c:v>43533.161111111112</c:v>
                      </c:pt>
                      <c:pt idx="233">
                        <c:v>43533.161805555559</c:v>
                      </c:pt>
                      <c:pt idx="234">
                        <c:v>43533.162499999999</c:v>
                      </c:pt>
                      <c:pt idx="235">
                        <c:v>43533.163194444445</c:v>
                      </c:pt>
                      <c:pt idx="236">
                        <c:v>43533.163888888892</c:v>
                      </c:pt>
                      <c:pt idx="237">
                        <c:v>43533.164583333331</c:v>
                      </c:pt>
                      <c:pt idx="238">
                        <c:v>43533.165277777778</c:v>
                      </c:pt>
                      <c:pt idx="239">
                        <c:v>43533.165972222225</c:v>
                      </c:pt>
                      <c:pt idx="240">
                        <c:v>43533.166666666664</c:v>
                      </c:pt>
                      <c:pt idx="241">
                        <c:v>43533.167361111111</c:v>
                      </c:pt>
                      <c:pt idx="242">
                        <c:v>43533.168055555558</c:v>
                      </c:pt>
                      <c:pt idx="243">
                        <c:v>43533.168749999997</c:v>
                      </c:pt>
                      <c:pt idx="244">
                        <c:v>43533.169444444444</c:v>
                      </c:pt>
                      <c:pt idx="245">
                        <c:v>43533.170138888891</c:v>
                      </c:pt>
                      <c:pt idx="246">
                        <c:v>43533.17083333333</c:v>
                      </c:pt>
                      <c:pt idx="247">
                        <c:v>43533.171527777777</c:v>
                      </c:pt>
                      <c:pt idx="248">
                        <c:v>43533.172222222223</c:v>
                      </c:pt>
                      <c:pt idx="249">
                        <c:v>43533.17291666667</c:v>
                      </c:pt>
                      <c:pt idx="250">
                        <c:v>43533.173611111109</c:v>
                      </c:pt>
                      <c:pt idx="251">
                        <c:v>43533.174305555556</c:v>
                      </c:pt>
                      <c:pt idx="252">
                        <c:v>43533.175000000003</c:v>
                      </c:pt>
                      <c:pt idx="253">
                        <c:v>43533.175694444442</c:v>
                      </c:pt>
                      <c:pt idx="254">
                        <c:v>43533.176388888889</c:v>
                      </c:pt>
                      <c:pt idx="255">
                        <c:v>43533.177083333336</c:v>
                      </c:pt>
                      <c:pt idx="256">
                        <c:v>43533.177777777775</c:v>
                      </c:pt>
                      <c:pt idx="257">
                        <c:v>43533.178472222222</c:v>
                      </c:pt>
                      <c:pt idx="258">
                        <c:v>43533.179166666669</c:v>
                      </c:pt>
                      <c:pt idx="259">
                        <c:v>43533.179861111108</c:v>
                      </c:pt>
                      <c:pt idx="260">
                        <c:v>43533.180555555555</c:v>
                      </c:pt>
                      <c:pt idx="261">
                        <c:v>43533.181250000001</c:v>
                      </c:pt>
                      <c:pt idx="262">
                        <c:v>43533.181944444441</c:v>
                      </c:pt>
                      <c:pt idx="263">
                        <c:v>43533.182638888888</c:v>
                      </c:pt>
                      <c:pt idx="264">
                        <c:v>43533.183333333334</c:v>
                      </c:pt>
                      <c:pt idx="265">
                        <c:v>43533.184027777781</c:v>
                      </c:pt>
                      <c:pt idx="266">
                        <c:v>43533.18472222222</c:v>
                      </c:pt>
                      <c:pt idx="267">
                        <c:v>43533.185416666667</c:v>
                      </c:pt>
                      <c:pt idx="268">
                        <c:v>43533.186111111114</c:v>
                      </c:pt>
                      <c:pt idx="269">
                        <c:v>43533.186805555553</c:v>
                      </c:pt>
                      <c:pt idx="270">
                        <c:v>43533.1875</c:v>
                      </c:pt>
                      <c:pt idx="271">
                        <c:v>43533.188194444447</c:v>
                      </c:pt>
                      <c:pt idx="272">
                        <c:v>43533.188888888886</c:v>
                      </c:pt>
                      <c:pt idx="273">
                        <c:v>43533.189583333333</c:v>
                      </c:pt>
                      <c:pt idx="274">
                        <c:v>43533.19027777778</c:v>
                      </c:pt>
                      <c:pt idx="275">
                        <c:v>43533.190972222219</c:v>
                      </c:pt>
                      <c:pt idx="276">
                        <c:v>43533.191666666666</c:v>
                      </c:pt>
                      <c:pt idx="277">
                        <c:v>43533.192361111112</c:v>
                      </c:pt>
                      <c:pt idx="278">
                        <c:v>43533.193055555559</c:v>
                      </c:pt>
                      <c:pt idx="279">
                        <c:v>43533.193749999999</c:v>
                      </c:pt>
                      <c:pt idx="280">
                        <c:v>43533.194444444445</c:v>
                      </c:pt>
                      <c:pt idx="281">
                        <c:v>43533.195138888892</c:v>
                      </c:pt>
                      <c:pt idx="282">
                        <c:v>43533.195833333331</c:v>
                      </c:pt>
                      <c:pt idx="283">
                        <c:v>43533.196527777778</c:v>
                      </c:pt>
                      <c:pt idx="284">
                        <c:v>43533.197222222225</c:v>
                      </c:pt>
                      <c:pt idx="285">
                        <c:v>43533.197916666664</c:v>
                      </c:pt>
                      <c:pt idx="286">
                        <c:v>43533.198611111111</c:v>
                      </c:pt>
                      <c:pt idx="287">
                        <c:v>43533.199305555558</c:v>
                      </c:pt>
                      <c:pt idx="288">
                        <c:v>43533.2</c:v>
                      </c:pt>
                      <c:pt idx="289">
                        <c:v>43533.200694444444</c:v>
                      </c:pt>
                      <c:pt idx="290">
                        <c:v>43533.201388888891</c:v>
                      </c:pt>
                      <c:pt idx="291">
                        <c:v>43533.20208333333</c:v>
                      </c:pt>
                      <c:pt idx="292">
                        <c:v>43533.202777777777</c:v>
                      </c:pt>
                      <c:pt idx="293">
                        <c:v>43533.203472222223</c:v>
                      </c:pt>
                      <c:pt idx="294">
                        <c:v>43533.20416666667</c:v>
                      </c:pt>
                      <c:pt idx="295">
                        <c:v>43533.204861111109</c:v>
                      </c:pt>
                      <c:pt idx="296">
                        <c:v>43533.205555555556</c:v>
                      </c:pt>
                      <c:pt idx="297">
                        <c:v>43533.206250000003</c:v>
                      </c:pt>
                      <c:pt idx="298">
                        <c:v>43533.206944444442</c:v>
                      </c:pt>
                      <c:pt idx="299">
                        <c:v>43533.207638888889</c:v>
                      </c:pt>
                      <c:pt idx="300">
                        <c:v>43533.208333333336</c:v>
                      </c:pt>
                      <c:pt idx="301">
                        <c:v>43533.209027777775</c:v>
                      </c:pt>
                      <c:pt idx="302">
                        <c:v>43533.209722222222</c:v>
                      </c:pt>
                      <c:pt idx="303">
                        <c:v>43533.210416666669</c:v>
                      </c:pt>
                      <c:pt idx="304">
                        <c:v>43533.211111111108</c:v>
                      </c:pt>
                      <c:pt idx="305">
                        <c:v>43533.211805555555</c:v>
                      </c:pt>
                      <c:pt idx="306">
                        <c:v>43533.212500000001</c:v>
                      </c:pt>
                      <c:pt idx="307">
                        <c:v>43533.213194444441</c:v>
                      </c:pt>
                      <c:pt idx="308">
                        <c:v>43533.213888888888</c:v>
                      </c:pt>
                      <c:pt idx="309">
                        <c:v>43533.214583333334</c:v>
                      </c:pt>
                      <c:pt idx="310">
                        <c:v>43533.215277777781</c:v>
                      </c:pt>
                      <c:pt idx="311">
                        <c:v>43533.21597222222</c:v>
                      </c:pt>
                      <c:pt idx="312">
                        <c:v>43533.216666666667</c:v>
                      </c:pt>
                      <c:pt idx="313">
                        <c:v>43533.217361111114</c:v>
                      </c:pt>
                      <c:pt idx="314">
                        <c:v>43533.218055555553</c:v>
                      </c:pt>
                      <c:pt idx="315">
                        <c:v>43533.21875</c:v>
                      </c:pt>
                      <c:pt idx="316">
                        <c:v>43533.219444444447</c:v>
                      </c:pt>
                      <c:pt idx="317">
                        <c:v>43533.220138888886</c:v>
                      </c:pt>
                      <c:pt idx="318">
                        <c:v>43533.220833333333</c:v>
                      </c:pt>
                      <c:pt idx="319">
                        <c:v>43533.22152777778</c:v>
                      </c:pt>
                      <c:pt idx="320">
                        <c:v>43533.222222222219</c:v>
                      </c:pt>
                      <c:pt idx="321">
                        <c:v>43533.222916666666</c:v>
                      </c:pt>
                      <c:pt idx="322">
                        <c:v>43533.223611111112</c:v>
                      </c:pt>
                      <c:pt idx="323">
                        <c:v>43533.224305555559</c:v>
                      </c:pt>
                      <c:pt idx="324">
                        <c:v>43533.224999999999</c:v>
                      </c:pt>
                      <c:pt idx="325">
                        <c:v>43533.225694444445</c:v>
                      </c:pt>
                      <c:pt idx="326">
                        <c:v>43533.226388888892</c:v>
                      </c:pt>
                      <c:pt idx="327">
                        <c:v>43533.227083333331</c:v>
                      </c:pt>
                      <c:pt idx="328">
                        <c:v>43533.227777777778</c:v>
                      </c:pt>
                      <c:pt idx="329">
                        <c:v>43533.228472222225</c:v>
                      </c:pt>
                      <c:pt idx="330">
                        <c:v>43533.229166666664</c:v>
                      </c:pt>
                      <c:pt idx="331">
                        <c:v>43533.229861111111</c:v>
                      </c:pt>
                      <c:pt idx="332">
                        <c:v>43533.230555555558</c:v>
                      </c:pt>
                      <c:pt idx="333">
                        <c:v>43533.231249999997</c:v>
                      </c:pt>
                      <c:pt idx="334">
                        <c:v>43533.231944444444</c:v>
                      </c:pt>
                      <c:pt idx="335">
                        <c:v>43533.232638888891</c:v>
                      </c:pt>
                      <c:pt idx="336">
                        <c:v>43533.23333333333</c:v>
                      </c:pt>
                      <c:pt idx="337">
                        <c:v>43533.234027777777</c:v>
                      </c:pt>
                      <c:pt idx="338">
                        <c:v>43533.234722222223</c:v>
                      </c:pt>
                      <c:pt idx="339">
                        <c:v>43533.23541666667</c:v>
                      </c:pt>
                      <c:pt idx="340">
                        <c:v>43533.236111111109</c:v>
                      </c:pt>
                      <c:pt idx="341">
                        <c:v>43533.236805555556</c:v>
                      </c:pt>
                      <c:pt idx="342">
                        <c:v>43533.237500000003</c:v>
                      </c:pt>
                      <c:pt idx="343">
                        <c:v>43533.238194444442</c:v>
                      </c:pt>
                      <c:pt idx="344">
                        <c:v>43533.238888888889</c:v>
                      </c:pt>
                      <c:pt idx="345">
                        <c:v>43533.239583333336</c:v>
                      </c:pt>
                      <c:pt idx="346">
                        <c:v>43533.240277777775</c:v>
                      </c:pt>
                      <c:pt idx="347">
                        <c:v>43533.240972222222</c:v>
                      </c:pt>
                      <c:pt idx="348">
                        <c:v>43533.241666666669</c:v>
                      </c:pt>
                      <c:pt idx="349">
                        <c:v>43533.242361111108</c:v>
                      </c:pt>
                      <c:pt idx="350">
                        <c:v>43533.243055555555</c:v>
                      </c:pt>
                      <c:pt idx="351">
                        <c:v>43533.243750000001</c:v>
                      </c:pt>
                      <c:pt idx="352">
                        <c:v>43533.244444444441</c:v>
                      </c:pt>
                      <c:pt idx="353">
                        <c:v>43533.245138888888</c:v>
                      </c:pt>
                      <c:pt idx="354">
                        <c:v>43533.245833333334</c:v>
                      </c:pt>
                      <c:pt idx="355">
                        <c:v>43533.246527777781</c:v>
                      </c:pt>
                      <c:pt idx="356">
                        <c:v>43533.24722222222</c:v>
                      </c:pt>
                      <c:pt idx="357">
                        <c:v>43533.247916666667</c:v>
                      </c:pt>
                      <c:pt idx="358">
                        <c:v>43533.248611111114</c:v>
                      </c:pt>
                      <c:pt idx="359">
                        <c:v>43533.249305555553</c:v>
                      </c:pt>
                      <c:pt idx="360">
                        <c:v>43533.25</c:v>
                      </c:pt>
                      <c:pt idx="361">
                        <c:v>43533.250694444447</c:v>
                      </c:pt>
                      <c:pt idx="362">
                        <c:v>43533.251388888886</c:v>
                      </c:pt>
                      <c:pt idx="363">
                        <c:v>43533.252083333333</c:v>
                      </c:pt>
                      <c:pt idx="364">
                        <c:v>43533.25277777778</c:v>
                      </c:pt>
                      <c:pt idx="365">
                        <c:v>43533.253472222219</c:v>
                      </c:pt>
                      <c:pt idx="366">
                        <c:v>43533.254166666666</c:v>
                      </c:pt>
                      <c:pt idx="367">
                        <c:v>43533.254861111112</c:v>
                      </c:pt>
                      <c:pt idx="368">
                        <c:v>43533.255555555559</c:v>
                      </c:pt>
                      <c:pt idx="369">
                        <c:v>43533.256249999999</c:v>
                      </c:pt>
                      <c:pt idx="370">
                        <c:v>43533.256944444445</c:v>
                      </c:pt>
                      <c:pt idx="371">
                        <c:v>43533.257638888892</c:v>
                      </c:pt>
                      <c:pt idx="372">
                        <c:v>43533.258333333331</c:v>
                      </c:pt>
                      <c:pt idx="373">
                        <c:v>43533.259027777778</c:v>
                      </c:pt>
                      <c:pt idx="374">
                        <c:v>43533.259722222225</c:v>
                      </c:pt>
                      <c:pt idx="375">
                        <c:v>43533.260416666664</c:v>
                      </c:pt>
                      <c:pt idx="376">
                        <c:v>43533.261111111111</c:v>
                      </c:pt>
                      <c:pt idx="377">
                        <c:v>43533.261805555558</c:v>
                      </c:pt>
                      <c:pt idx="378">
                        <c:v>43533.262499999997</c:v>
                      </c:pt>
                      <c:pt idx="379">
                        <c:v>43533.263194444444</c:v>
                      </c:pt>
                      <c:pt idx="380">
                        <c:v>43533.263888888891</c:v>
                      </c:pt>
                      <c:pt idx="381">
                        <c:v>43533.26458333333</c:v>
                      </c:pt>
                      <c:pt idx="382">
                        <c:v>43533.265277777777</c:v>
                      </c:pt>
                      <c:pt idx="383">
                        <c:v>43533.265972222223</c:v>
                      </c:pt>
                      <c:pt idx="384">
                        <c:v>43533.26666666667</c:v>
                      </c:pt>
                      <c:pt idx="385">
                        <c:v>43533.267361111109</c:v>
                      </c:pt>
                      <c:pt idx="386">
                        <c:v>43533.268055555556</c:v>
                      </c:pt>
                      <c:pt idx="387">
                        <c:v>43533.268750000003</c:v>
                      </c:pt>
                      <c:pt idx="388">
                        <c:v>43533.269444444442</c:v>
                      </c:pt>
                      <c:pt idx="389">
                        <c:v>43533.270138888889</c:v>
                      </c:pt>
                      <c:pt idx="390">
                        <c:v>43533.270833333336</c:v>
                      </c:pt>
                      <c:pt idx="391">
                        <c:v>43533.271527777775</c:v>
                      </c:pt>
                      <c:pt idx="392">
                        <c:v>43533.272222222222</c:v>
                      </c:pt>
                      <c:pt idx="393">
                        <c:v>43533.272916666669</c:v>
                      </c:pt>
                      <c:pt idx="394">
                        <c:v>43533.273611111108</c:v>
                      </c:pt>
                      <c:pt idx="395">
                        <c:v>43533.274305555555</c:v>
                      </c:pt>
                      <c:pt idx="396">
                        <c:v>43533.275000000001</c:v>
                      </c:pt>
                      <c:pt idx="397">
                        <c:v>43533.275694444441</c:v>
                      </c:pt>
                      <c:pt idx="398">
                        <c:v>43533.276388888888</c:v>
                      </c:pt>
                      <c:pt idx="399">
                        <c:v>43533.277083333334</c:v>
                      </c:pt>
                      <c:pt idx="400">
                        <c:v>43533.277777777781</c:v>
                      </c:pt>
                      <c:pt idx="401">
                        <c:v>43533.27847222222</c:v>
                      </c:pt>
                      <c:pt idx="402">
                        <c:v>43533.279166666667</c:v>
                      </c:pt>
                      <c:pt idx="403">
                        <c:v>43533.279861111114</c:v>
                      </c:pt>
                      <c:pt idx="404">
                        <c:v>43533.280555555553</c:v>
                      </c:pt>
                      <c:pt idx="405">
                        <c:v>43533.28125</c:v>
                      </c:pt>
                      <c:pt idx="406">
                        <c:v>43533.281944444447</c:v>
                      </c:pt>
                      <c:pt idx="407">
                        <c:v>43533.282638888886</c:v>
                      </c:pt>
                      <c:pt idx="408">
                        <c:v>43533.283333333333</c:v>
                      </c:pt>
                      <c:pt idx="409">
                        <c:v>43533.28402777778</c:v>
                      </c:pt>
                      <c:pt idx="410">
                        <c:v>43533.284722222219</c:v>
                      </c:pt>
                      <c:pt idx="411">
                        <c:v>43533.285416666666</c:v>
                      </c:pt>
                      <c:pt idx="412">
                        <c:v>43533.286111111112</c:v>
                      </c:pt>
                      <c:pt idx="413">
                        <c:v>43533.286805555559</c:v>
                      </c:pt>
                      <c:pt idx="414">
                        <c:v>43533.287499999999</c:v>
                      </c:pt>
                      <c:pt idx="415">
                        <c:v>43533.288194444445</c:v>
                      </c:pt>
                      <c:pt idx="416">
                        <c:v>43533.288888888892</c:v>
                      </c:pt>
                      <c:pt idx="417">
                        <c:v>43533.289583333331</c:v>
                      </c:pt>
                      <c:pt idx="418">
                        <c:v>43533.290277777778</c:v>
                      </c:pt>
                      <c:pt idx="419">
                        <c:v>43533.290972222225</c:v>
                      </c:pt>
                      <c:pt idx="420">
                        <c:v>43533.291666666664</c:v>
                      </c:pt>
                      <c:pt idx="421">
                        <c:v>43533.292361111111</c:v>
                      </c:pt>
                      <c:pt idx="422">
                        <c:v>43533.293055555558</c:v>
                      </c:pt>
                      <c:pt idx="423">
                        <c:v>43533.293749999997</c:v>
                      </c:pt>
                      <c:pt idx="424">
                        <c:v>43533.294444444444</c:v>
                      </c:pt>
                      <c:pt idx="425">
                        <c:v>43533.295138888891</c:v>
                      </c:pt>
                      <c:pt idx="426">
                        <c:v>43533.29583333333</c:v>
                      </c:pt>
                      <c:pt idx="427">
                        <c:v>43533.296527777777</c:v>
                      </c:pt>
                      <c:pt idx="428">
                        <c:v>43533.297222222223</c:v>
                      </c:pt>
                      <c:pt idx="429">
                        <c:v>43533.29791666667</c:v>
                      </c:pt>
                      <c:pt idx="430">
                        <c:v>43533.298611111109</c:v>
                      </c:pt>
                      <c:pt idx="431">
                        <c:v>43533.299305555556</c:v>
                      </c:pt>
                      <c:pt idx="432">
                        <c:v>43533.3</c:v>
                      </c:pt>
                      <c:pt idx="433">
                        <c:v>43533.300694444442</c:v>
                      </c:pt>
                      <c:pt idx="434">
                        <c:v>43533.301388888889</c:v>
                      </c:pt>
                      <c:pt idx="435">
                        <c:v>43533.302083333336</c:v>
                      </c:pt>
                      <c:pt idx="436">
                        <c:v>43533.302777777775</c:v>
                      </c:pt>
                      <c:pt idx="437">
                        <c:v>43533.303472222222</c:v>
                      </c:pt>
                      <c:pt idx="438">
                        <c:v>43533.304166666669</c:v>
                      </c:pt>
                      <c:pt idx="439">
                        <c:v>43533.304861111108</c:v>
                      </c:pt>
                      <c:pt idx="440">
                        <c:v>43533.305555555555</c:v>
                      </c:pt>
                      <c:pt idx="441">
                        <c:v>43533.306250000001</c:v>
                      </c:pt>
                      <c:pt idx="442">
                        <c:v>43533.306944444441</c:v>
                      </c:pt>
                      <c:pt idx="443">
                        <c:v>43533.307638888888</c:v>
                      </c:pt>
                      <c:pt idx="444">
                        <c:v>43533.308333333334</c:v>
                      </c:pt>
                      <c:pt idx="445">
                        <c:v>43533.309027777781</c:v>
                      </c:pt>
                      <c:pt idx="446">
                        <c:v>43533.30972222222</c:v>
                      </c:pt>
                      <c:pt idx="447">
                        <c:v>43533.310416666667</c:v>
                      </c:pt>
                      <c:pt idx="448">
                        <c:v>43533.311111111114</c:v>
                      </c:pt>
                      <c:pt idx="449">
                        <c:v>43533.311805555553</c:v>
                      </c:pt>
                      <c:pt idx="450">
                        <c:v>43533.3125</c:v>
                      </c:pt>
                      <c:pt idx="451">
                        <c:v>43533.313194444447</c:v>
                      </c:pt>
                      <c:pt idx="452">
                        <c:v>43533.313888888886</c:v>
                      </c:pt>
                      <c:pt idx="453">
                        <c:v>43533.314583333333</c:v>
                      </c:pt>
                      <c:pt idx="454">
                        <c:v>43533.31527777778</c:v>
                      </c:pt>
                      <c:pt idx="455">
                        <c:v>43533.315972222219</c:v>
                      </c:pt>
                      <c:pt idx="456">
                        <c:v>43533.316666666666</c:v>
                      </c:pt>
                      <c:pt idx="457">
                        <c:v>43533.317361111112</c:v>
                      </c:pt>
                      <c:pt idx="458">
                        <c:v>43533.318055555559</c:v>
                      </c:pt>
                      <c:pt idx="459">
                        <c:v>43533.318749999999</c:v>
                      </c:pt>
                      <c:pt idx="460">
                        <c:v>43533.319444444445</c:v>
                      </c:pt>
                      <c:pt idx="461">
                        <c:v>43533.320138888892</c:v>
                      </c:pt>
                      <c:pt idx="462">
                        <c:v>43533.320833333331</c:v>
                      </c:pt>
                      <c:pt idx="463">
                        <c:v>43533.321527777778</c:v>
                      </c:pt>
                      <c:pt idx="464">
                        <c:v>43533.322222222225</c:v>
                      </c:pt>
                      <c:pt idx="465">
                        <c:v>43533.322916666664</c:v>
                      </c:pt>
                      <c:pt idx="466">
                        <c:v>43533.323611111111</c:v>
                      </c:pt>
                      <c:pt idx="467">
                        <c:v>43533.324305555558</c:v>
                      </c:pt>
                      <c:pt idx="468">
                        <c:v>43533.324999999997</c:v>
                      </c:pt>
                      <c:pt idx="469">
                        <c:v>43533.325694444444</c:v>
                      </c:pt>
                      <c:pt idx="470">
                        <c:v>43533.326388888891</c:v>
                      </c:pt>
                      <c:pt idx="471">
                        <c:v>43533.32708333333</c:v>
                      </c:pt>
                      <c:pt idx="472">
                        <c:v>43533.327777777777</c:v>
                      </c:pt>
                      <c:pt idx="473">
                        <c:v>43533.328472222223</c:v>
                      </c:pt>
                      <c:pt idx="474">
                        <c:v>43533.32916666667</c:v>
                      </c:pt>
                      <c:pt idx="475">
                        <c:v>43533.329861111109</c:v>
                      </c:pt>
                      <c:pt idx="476">
                        <c:v>43533.330555555556</c:v>
                      </c:pt>
                      <c:pt idx="477">
                        <c:v>43533.331250000003</c:v>
                      </c:pt>
                      <c:pt idx="478">
                        <c:v>43533.331944444442</c:v>
                      </c:pt>
                      <c:pt idx="479">
                        <c:v>43533.332638888889</c:v>
                      </c:pt>
                      <c:pt idx="480">
                        <c:v>43533.333333333336</c:v>
                      </c:pt>
                      <c:pt idx="481">
                        <c:v>43533.334027777775</c:v>
                      </c:pt>
                      <c:pt idx="482">
                        <c:v>43533.334722222222</c:v>
                      </c:pt>
                      <c:pt idx="483">
                        <c:v>43533.335416666669</c:v>
                      </c:pt>
                      <c:pt idx="484">
                        <c:v>43533.336111111108</c:v>
                      </c:pt>
                      <c:pt idx="485">
                        <c:v>43533.336805555555</c:v>
                      </c:pt>
                      <c:pt idx="486">
                        <c:v>43533.337500000001</c:v>
                      </c:pt>
                      <c:pt idx="487">
                        <c:v>43533.338194444441</c:v>
                      </c:pt>
                      <c:pt idx="488">
                        <c:v>43533.338888888888</c:v>
                      </c:pt>
                      <c:pt idx="489">
                        <c:v>43533.339583333334</c:v>
                      </c:pt>
                      <c:pt idx="490">
                        <c:v>43533.340277777781</c:v>
                      </c:pt>
                      <c:pt idx="491">
                        <c:v>43533.34097222222</c:v>
                      </c:pt>
                      <c:pt idx="492">
                        <c:v>43533.341666666667</c:v>
                      </c:pt>
                      <c:pt idx="493">
                        <c:v>43533.342361111114</c:v>
                      </c:pt>
                      <c:pt idx="494">
                        <c:v>43533.343055555553</c:v>
                      </c:pt>
                      <c:pt idx="495">
                        <c:v>43533.34375</c:v>
                      </c:pt>
                      <c:pt idx="496">
                        <c:v>43533.344444444447</c:v>
                      </c:pt>
                      <c:pt idx="497">
                        <c:v>43533.345138888886</c:v>
                      </c:pt>
                      <c:pt idx="498">
                        <c:v>43533.345833333333</c:v>
                      </c:pt>
                      <c:pt idx="499">
                        <c:v>43533.34652777778</c:v>
                      </c:pt>
                      <c:pt idx="500">
                        <c:v>43533.347222222219</c:v>
                      </c:pt>
                      <c:pt idx="501">
                        <c:v>43533.347916666666</c:v>
                      </c:pt>
                      <c:pt idx="502">
                        <c:v>43533.348611111112</c:v>
                      </c:pt>
                      <c:pt idx="503">
                        <c:v>43533.349305555559</c:v>
                      </c:pt>
                      <c:pt idx="504">
                        <c:v>43533.35</c:v>
                      </c:pt>
                      <c:pt idx="505">
                        <c:v>43533.350694444445</c:v>
                      </c:pt>
                      <c:pt idx="506">
                        <c:v>43533.351388888892</c:v>
                      </c:pt>
                      <c:pt idx="507">
                        <c:v>43533.352083333331</c:v>
                      </c:pt>
                      <c:pt idx="508">
                        <c:v>43533.352777777778</c:v>
                      </c:pt>
                      <c:pt idx="509">
                        <c:v>43533.353472222225</c:v>
                      </c:pt>
                      <c:pt idx="510">
                        <c:v>43533.354166666664</c:v>
                      </c:pt>
                      <c:pt idx="511">
                        <c:v>43533.354861111111</c:v>
                      </c:pt>
                      <c:pt idx="512">
                        <c:v>43533.355555555558</c:v>
                      </c:pt>
                      <c:pt idx="513">
                        <c:v>43533.356249999997</c:v>
                      </c:pt>
                      <c:pt idx="514">
                        <c:v>43533.356944444444</c:v>
                      </c:pt>
                      <c:pt idx="515">
                        <c:v>43533.357638888891</c:v>
                      </c:pt>
                      <c:pt idx="516">
                        <c:v>43533.35833333333</c:v>
                      </c:pt>
                      <c:pt idx="517">
                        <c:v>43533.359027777777</c:v>
                      </c:pt>
                      <c:pt idx="518">
                        <c:v>43533.359722222223</c:v>
                      </c:pt>
                      <c:pt idx="519">
                        <c:v>43533.36041666667</c:v>
                      </c:pt>
                      <c:pt idx="520">
                        <c:v>43533.361111111109</c:v>
                      </c:pt>
                      <c:pt idx="521">
                        <c:v>43533.361805555556</c:v>
                      </c:pt>
                      <c:pt idx="522">
                        <c:v>43533.362500000003</c:v>
                      </c:pt>
                      <c:pt idx="523">
                        <c:v>43533.363194444442</c:v>
                      </c:pt>
                      <c:pt idx="524">
                        <c:v>43533.363888888889</c:v>
                      </c:pt>
                      <c:pt idx="525">
                        <c:v>43533.364583333336</c:v>
                      </c:pt>
                      <c:pt idx="526">
                        <c:v>43533.365277777775</c:v>
                      </c:pt>
                      <c:pt idx="527">
                        <c:v>43533.365972222222</c:v>
                      </c:pt>
                      <c:pt idx="528">
                        <c:v>43533.366666666669</c:v>
                      </c:pt>
                      <c:pt idx="529">
                        <c:v>43533.367361111108</c:v>
                      </c:pt>
                      <c:pt idx="530">
                        <c:v>43533.368055555555</c:v>
                      </c:pt>
                      <c:pt idx="531">
                        <c:v>43533.368750000001</c:v>
                      </c:pt>
                      <c:pt idx="532">
                        <c:v>43533.369444444441</c:v>
                      </c:pt>
                      <c:pt idx="533">
                        <c:v>43533.370138888888</c:v>
                      </c:pt>
                      <c:pt idx="534">
                        <c:v>43533.370833333334</c:v>
                      </c:pt>
                      <c:pt idx="535">
                        <c:v>43533.371527777781</c:v>
                      </c:pt>
                      <c:pt idx="536">
                        <c:v>43533.37222222222</c:v>
                      </c:pt>
                      <c:pt idx="537">
                        <c:v>43533.372916666667</c:v>
                      </c:pt>
                      <c:pt idx="538">
                        <c:v>43533.373611111114</c:v>
                      </c:pt>
                      <c:pt idx="539">
                        <c:v>43533.374305555553</c:v>
                      </c:pt>
                      <c:pt idx="540">
                        <c:v>43533.375</c:v>
                      </c:pt>
                      <c:pt idx="541">
                        <c:v>43533.375694444447</c:v>
                      </c:pt>
                      <c:pt idx="542">
                        <c:v>43533.376388888886</c:v>
                      </c:pt>
                      <c:pt idx="543">
                        <c:v>43533.377083333333</c:v>
                      </c:pt>
                      <c:pt idx="544">
                        <c:v>43533.37777777778</c:v>
                      </c:pt>
                      <c:pt idx="545">
                        <c:v>43533.378472222219</c:v>
                      </c:pt>
                      <c:pt idx="546">
                        <c:v>43533.379166666666</c:v>
                      </c:pt>
                      <c:pt idx="547">
                        <c:v>43533.379861111112</c:v>
                      </c:pt>
                      <c:pt idx="548">
                        <c:v>43533.380555555559</c:v>
                      </c:pt>
                      <c:pt idx="549">
                        <c:v>43533.381249999999</c:v>
                      </c:pt>
                      <c:pt idx="550">
                        <c:v>43533.381944444445</c:v>
                      </c:pt>
                      <c:pt idx="551">
                        <c:v>43533.382638888892</c:v>
                      </c:pt>
                      <c:pt idx="552">
                        <c:v>43533.383333333331</c:v>
                      </c:pt>
                      <c:pt idx="553">
                        <c:v>43533.384027777778</c:v>
                      </c:pt>
                      <c:pt idx="554">
                        <c:v>43533.384722222225</c:v>
                      </c:pt>
                      <c:pt idx="555">
                        <c:v>43533.385416666664</c:v>
                      </c:pt>
                      <c:pt idx="556">
                        <c:v>43533.386111111111</c:v>
                      </c:pt>
                      <c:pt idx="557">
                        <c:v>43533.386805555558</c:v>
                      </c:pt>
                      <c:pt idx="558">
                        <c:v>43533.387499999997</c:v>
                      </c:pt>
                      <c:pt idx="559">
                        <c:v>43533.388194444444</c:v>
                      </c:pt>
                      <c:pt idx="560">
                        <c:v>43533.388888888891</c:v>
                      </c:pt>
                      <c:pt idx="561">
                        <c:v>43533.38958333333</c:v>
                      </c:pt>
                      <c:pt idx="562">
                        <c:v>43533.390277777777</c:v>
                      </c:pt>
                      <c:pt idx="563">
                        <c:v>43533.390972222223</c:v>
                      </c:pt>
                      <c:pt idx="564">
                        <c:v>43533.39166666667</c:v>
                      </c:pt>
                      <c:pt idx="565">
                        <c:v>43533.392361111109</c:v>
                      </c:pt>
                      <c:pt idx="566">
                        <c:v>43533.393055555556</c:v>
                      </c:pt>
                      <c:pt idx="567">
                        <c:v>43533.393750000003</c:v>
                      </c:pt>
                      <c:pt idx="568">
                        <c:v>43533.394444444442</c:v>
                      </c:pt>
                      <c:pt idx="569">
                        <c:v>43533.395138888889</c:v>
                      </c:pt>
                      <c:pt idx="570">
                        <c:v>43533.395833333336</c:v>
                      </c:pt>
                      <c:pt idx="571">
                        <c:v>43533.396527777775</c:v>
                      </c:pt>
                      <c:pt idx="572">
                        <c:v>43533.397222222222</c:v>
                      </c:pt>
                      <c:pt idx="573">
                        <c:v>43533.397916666669</c:v>
                      </c:pt>
                      <c:pt idx="574">
                        <c:v>43533.398611111108</c:v>
                      </c:pt>
                      <c:pt idx="575">
                        <c:v>43533.399305555555</c:v>
                      </c:pt>
                      <c:pt idx="576">
                        <c:v>43533.4</c:v>
                      </c:pt>
                      <c:pt idx="577">
                        <c:v>43533.400694444441</c:v>
                      </c:pt>
                      <c:pt idx="578">
                        <c:v>43533.401388888888</c:v>
                      </c:pt>
                      <c:pt idx="579">
                        <c:v>43533.402083333334</c:v>
                      </c:pt>
                      <c:pt idx="580">
                        <c:v>43533.402777777781</c:v>
                      </c:pt>
                      <c:pt idx="581">
                        <c:v>43533.40347222222</c:v>
                      </c:pt>
                      <c:pt idx="582">
                        <c:v>43533.404166666667</c:v>
                      </c:pt>
                      <c:pt idx="583">
                        <c:v>43533.404861111114</c:v>
                      </c:pt>
                      <c:pt idx="584">
                        <c:v>43533.405555555553</c:v>
                      </c:pt>
                      <c:pt idx="585">
                        <c:v>43533.40625</c:v>
                      </c:pt>
                      <c:pt idx="586">
                        <c:v>43533.406944444447</c:v>
                      </c:pt>
                      <c:pt idx="587">
                        <c:v>43533.407638888886</c:v>
                      </c:pt>
                      <c:pt idx="588">
                        <c:v>43533.408333333333</c:v>
                      </c:pt>
                      <c:pt idx="589">
                        <c:v>43533.40902777778</c:v>
                      </c:pt>
                      <c:pt idx="590">
                        <c:v>43533.409722222219</c:v>
                      </c:pt>
                      <c:pt idx="591">
                        <c:v>43533.410416666666</c:v>
                      </c:pt>
                      <c:pt idx="592">
                        <c:v>43533.411111111112</c:v>
                      </c:pt>
                      <c:pt idx="593">
                        <c:v>43533.411805555559</c:v>
                      </c:pt>
                      <c:pt idx="594">
                        <c:v>43533.412499999999</c:v>
                      </c:pt>
                      <c:pt idx="595">
                        <c:v>43533.413194444445</c:v>
                      </c:pt>
                      <c:pt idx="596">
                        <c:v>43533.413888888892</c:v>
                      </c:pt>
                      <c:pt idx="597">
                        <c:v>43533.414583333331</c:v>
                      </c:pt>
                      <c:pt idx="598">
                        <c:v>43533.415277777778</c:v>
                      </c:pt>
                      <c:pt idx="599">
                        <c:v>43533.415972222225</c:v>
                      </c:pt>
                      <c:pt idx="600">
                        <c:v>43533.416666666664</c:v>
                      </c:pt>
                      <c:pt idx="601">
                        <c:v>43533.417361111111</c:v>
                      </c:pt>
                      <c:pt idx="602">
                        <c:v>43533.418055555558</c:v>
                      </c:pt>
                      <c:pt idx="603">
                        <c:v>43533.418749999997</c:v>
                      </c:pt>
                      <c:pt idx="604">
                        <c:v>43533.419444444444</c:v>
                      </c:pt>
                      <c:pt idx="605">
                        <c:v>43533.420138888891</c:v>
                      </c:pt>
                      <c:pt idx="606">
                        <c:v>43533.42083333333</c:v>
                      </c:pt>
                      <c:pt idx="607">
                        <c:v>43533.421527777777</c:v>
                      </c:pt>
                      <c:pt idx="608">
                        <c:v>43533.422222222223</c:v>
                      </c:pt>
                      <c:pt idx="609">
                        <c:v>43533.42291666667</c:v>
                      </c:pt>
                      <c:pt idx="610">
                        <c:v>43533.423611111109</c:v>
                      </c:pt>
                      <c:pt idx="611">
                        <c:v>43533.424305555556</c:v>
                      </c:pt>
                      <c:pt idx="612">
                        <c:v>43533.425000000003</c:v>
                      </c:pt>
                      <c:pt idx="613">
                        <c:v>43533.425694444442</c:v>
                      </c:pt>
                      <c:pt idx="614">
                        <c:v>43533.426388888889</c:v>
                      </c:pt>
                      <c:pt idx="615">
                        <c:v>43533.427083333336</c:v>
                      </c:pt>
                      <c:pt idx="616">
                        <c:v>43533.427777777775</c:v>
                      </c:pt>
                      <c:pt idx="617">
                        <c:v>43533.428472222222</c:v>
                      </c:pt>
                      <c:pt idx="618">
                        <c:v>43533.429166666669</c:v>
                      </c:pt>
                      <c:pt idx="619">
                        <c:v>43533.429861111108</c:v>
                      </c:pt>
                      <c:pt idx="620">
                        <c:v>43533.430555555555</c:v>
                      </c:pt>
                      <c:pt idx="621">
                        <c:v>43533.431250000001</c:v>
                      </c:pt>
                      <c:pt idx="622">
                        <c:v>43533.431944444441</c:v>
                      </c:pt>
                      <c:pt idx="623">
                        <c:v>43533.432638888888</c:v>
                      </c:pt>
                      <c:pt idx="624">
                        <c:v>43533.433333333334</c:v>
                      </c:pt>
                      <c:pt idx="625">
                        <c:v>43533.434027777781</c:v>
                      </c:pt>
                      <c:pt idx="626">
                        <c:v>43533.43472222222</c:v>
                      </c:pt>
                      <c:pt idx="627">
                        <c:v>43533.435416666667</c:v>
                      </c:pt>
                      <c:pt idx="628">
                        <c:v>43533.436111111114</c:v>
                      </c:pt>
                      <c:pt idx="629">
                        <c:v>43533.436805555553</c:v>
                      </c:pt>
                      <c:pt idx="630">
                        <c:v>43533.4375</c:v>
                      </c:pt>
                      <c:pt idx="631">
                        <c:v>43533.438194444447</c:v>
                      </c:pt>
                      <c:pt idx="632">
                        <c:v>43533.438888888886</c:v>
                      </c:pt>
                      <c:pt idx="633">
                        <c:v>43533.439583333333</c:v>
                      </c:pt>
                      <c:pt idx="634">
                        <c:v>43533.44027777778</c:v>
                      </c:pt>
                      <c:pt idx="635">
                        <c:v>43533.440972222219</c:v>
                      </c:pt>
                      <c:pt idx="636">
                        <c:v>43533.441666666666</c:v>
                      </c:pt>
                      <c:pt idx="637">
                        <c:v>43533.442361111112</c:v>
                      </c:pt>
                      <c:pt idx="638">
                        <c:v>43533.443055555559</c:v>
                      </c:pt>
                      <c:pt idx="639">
                        <c:v>43533.443749999999</c:v>
                      </c:pt>
                      <c:pt idx="640">
                        <c:v>43533.444444444445</c:v>
                      </c:pt>
                      <c:pt idx="641">
                        <c:v>43533.445138888892</c:v>
                      </c:pt>
                      <c:pt idx="642">
                        <c:v>43533.445833333331</c:v>
                      </c:pt>
                      <c:pt idx="643">
                        <c:v>43533.446527777778</c:v>
                      </c:pt>
                      <c:pt idx="644">
                        <c:v>43533.447222222225</c:v>
                      </c:pt>
                      <c:pt idx="645">
                        <c:v>43533.447916666664</c:v>
                      </c:pt>
                      <c:pt idx="646">
                        <c:v>43533.448611111111</c:v>
                      </c:pt>
                      <c:pt idx="647">
                        <c:v>43533.449305555558</c:v>
                      </c:pt>
                      <c:pt idx="648">
                        <c:v>43533.45</c:v>
                      </c:pt>
                      <c:pt idx="649">
                        <c:v>43533.450694444444</c:v>
                      </c:pt>
                      <c:pt idx="650">
                        <c:v>43533.451388888891</c:v>
                      </c:pt>
                      <c:pt idx="651">
                        <c:v>43533.45208333333</c:v>
                      </c:pt>
                      <c:pt idx="652">
                        <c:v>43533.452777777777</c:v>
                      </c:pt>
                      <c:pt idx="653">
                        <c:v>43533.453472222223</c:v>
                      </c:pt>
                      <c:pt idx="654">
                        <c:v>43533.45416666667</c:v>
                      </c:pt>
                      <c:pt idx="655">
                        <c:v>43533.454861111109</c:v>
                      </c:pt>
                      <c:pt idx="656">
                        <c:v>43533.455555555556</c:v>
                      </c:pt>
                      <c:pt idx="657">
                        <c:v>43533.456250000003</c:v>
                      </c:pt>
                      <c:pt idx="658">
                        <c:v>43533.456944444442</c:v>
                      </c:pt>
                      <c:pt idx="659">
                        <c:v>43533.457638888889</c:v>
                      </c:pt>
                      <c:pt idx="660">
                        <c:v>43533.458333333336</c:v>
                      </c:pt>
                      <c:pt idx="661">
                        <c:v>43533.459027777775</c:v>
                      </c:pt>
                      <c:pt idx="662">
                        <c:v>43533.459722222222</c:v>
                      </c:pt>
                      <c:pt idx="663">
                        <c:v>43533.460416666669</c:v>
                      </c:pt>
                      <c:pt idx="664">
                        <c:v>43533.461111111108</c:v>
                      </c:pt>
                      <c:pt idx="665">
                        <c:v>43533.461805555555</c:v>
                      </c:pt>
                      <c:pt idx="666">
                        <c:v>43533.462500000001</c:v>
                      </c:pt>
                      <c:pt idx="667">
                        <c:v>43533.463194444441</c:v>
                      </c:pt>
                      <c:pt idx="668">
                        <c:v>43533.463888888888</c:v>
                      </c:pt>
                      <c:pt idx="669">
                        <c:v>43533.464583333334</c:v>
                      </c:pt>
                      <c:pt idx="670">
                        <c:v>43533.465277777781</c:v>
                      </c:pt>
                      <c:pt idx="671">
                        <c:v>43533.46597222222</c:v>
                      </c:pt>
                      <c:pt idx="672">
                        <c:v>43533.466666666667</c:v>
                      </c:pt>
                      <c:pt idx="673">
                        <c:v>43533.467361111114</c:v>
                      </c:pt>
                      <c:pt idx="674">
                        <c:v>43533.468055555553</c:v>
                      </c:pt>
                      <c:pt idx="675">
                        <c:v>43533.46875</c:v>
                      </c:pt>
                      <c:pt idx="676">
                        <c:v>43533.469444444447</c:v>
                      </c:pt>
                      <c:pt idx="677">
                        <c:v>43533.470138888886</c:v>
                      </c:pt>
                      <c:pt idx="678">
                        <c:v>43533.470833333333</c:v>
                      </c:pt>
                      <c:pt idx="679">
                        <c:v>43533.47152777778</c:v>
                      </c:pt>
                      <c:pt idx="680">
                        <c:v>43533.472222222219</c:v>
                      </c:pt>
                      <c:pt idx="681">
                        <c:v>43533.472916666666</c:v>
                      </c:pt>
                      <c:pt idx="682">
                        <c:v>43533.473611111112</c:v>
                      </c:pt>
                      <c:pt idx="683">
                        <c:v>43533.474305555559</c:v>
                      </c:pt>
                      <c:pt idx="684">
                        <c:v>43533.474999999999</c:v>
                      </c:pt>
                      <c:pt idx="685">
                        <c:v>43533.475694444445</c:v>
                      </c:pt>
                      <c:pt idx="686">
                        <c:v>43533.476388888892</c:v>
                      </c:pt>
                      <c:pt idx="687">
                        <c:v>43533.477083333331</c:v>
                      </c:pt>
                      <c:pt idx="688">
                        <c:v>43533.477777777778</c:v>
                      </c:pt>
                      <c:pt idx="689">
                        <c:v>43533.478472222225</c:v>
                      </c:pt>
                      <c:pt idx="690">
                        <c:v>43533.479166666664</c:v>
                      </c:pt>
                      <c:pt idx="691">
                        <c:v>43533.479861111111</c:v>
                      </c:pt>
                      <c:pt idx="692">
                        <c:v>43533.480555555558</c:v>
                      </c:pt>
                      <c:pt idx="693">
                        <c:v>43533.481249999997</c:v>
                      </c:pt>
                      <c:pt idx="694">
                        <c:v>43533.481944444444</c:v>
                      </c:pt>
                      <c:pt idx="695">
                        <c:v>43533.482638888891</c:v>
                      </c:pt>
                      <c:pt idx="696">
                        <c:v>43533.48333333333</c:v>
                      </c:pt>
                      <c:pt idx="697">
                        <c:v>43533.484027777777</c:v>
                      </c:pt>
                      <c:pt idx="698">
                        <c:v>43533.484722222223</c:v>
                      </c:pt>
                      <c:pt idx="699">
                        <c:v>43533.48541666667</c:v>
                      </c:pt>
                      <c:pt idx="700">
                        <c:v>43533.486111111109</c:v>
                      </c:pt>
                      <c:pt idx="701">
                        <c:v>43533.486805555556</c:v>
                      </c:pt>
                      <c:pt idx="702">
                        <c:v>43533.487500000003</c:v>
                      </c:pt>
                      <c:pt idx="703">
                        <c:v>43533.488194444442</c:v>
                      </c:pt>
                      <c:pt idx="704">
                        <c:v>43533.488888888889</c:v>
                      </c:pt>
                      <c:pt idx="705">
                        <c:v>43533.489583333336</c:v>
                      </c:pt>
                      <c:pt idx="706">
                        <c:v>43533.490277777775</c:v>
                      </c:pt>
                      <c:pt idx="707">
                        <c:v>43533.490972222222</c:v>
                      </c:pt>
                      <c:pt idx="708">
                        <c:v>43533.491666666669</c:v>
                      </c:pt>
                      <c:pt idx="709">
                        <c:v>43533.492361111108</c:v>
                      </c:pt>
                      <c:pt idx="710">
                        <c:v>43533.493055555555</c:v>
                      </c:pt>
                      <c:pt idx="711">
                        <c:v>43533.493750000001</c:v>
                      </c:pt>
                      <c:pt idx="712">
                        <c:v>43533.494444444441</c:v>
                      </c:pt>
                      <c:pt idx="713">
                        <c:v>43533.495138888888</c:v>
                      </c:pt>
                      <c:pt idx="714">
                        <c:v>43533.495833333334</c:v>
                      </c:pt>
                      <c:pt idx="715">
                        <c:v>43533.496527777781</c:v>
                      </c:pt>
                      <c:pt idx="716">
                        <c:v>43533.49722222222</c:v>
                      </c:pt>
                      <c:pt idx="717">
                        <c:v>43533.497916666667</c:v>
                      </c:pt>
                      <c:pt idx="718">
                        <c:v>43533.498611111114</c:v>
                      </c:pt>
                      <c:pt idx="719">
                        <c:v>43533.499305555553</c:v>
                      </c:pt>
                      <c:pt idx="720">
                        <c:v>43533.5</c:v>
                      </c:pt>
                      <c:pt idx="721">
                        <c:v>43533.500694444447</c:v>
                      </c:pt>
                      <c:pt idx="722">
                        <c:v>43533.501388888886</c:v>
                      </c:pt>
                      <c:pt idx="723">
                        <c:v>43533.502083333333</c:v>
                      </c:pt>
                      <c:pt idx="724">
                        <c:v>43533.50277777778</c:v>
                      </c:pt>
                      <c:pt idx="725">
                        <c:v>43533.503472222219</c:v>
                      </c:pt>
                      <c:pt idx="726">
                        <c:v>43533.504166666666</c:v>
                      </c:pt>
                      <c:pt idx="727">
                        <c:v>43533.504861111112</c:v>
                      </c:pt>
                      <c:pt idx="728">
                        <c:v>43533.505555555559</c:v>
                      </c:pt>
                      <c:pt idx="729">
                        <c:v>43533.506249999999</c:v>
                      </c:pt>
                      <c:pt idx="730">
                        <c:v>43533.506944444445</c:v>
                      </c:pt>
                      <c:pt idx="731">
                        <c:v>43533.507638888892</c:v>
                      </c:pt>
                      <c:pt idx="732">
                        <c:v>43533.508333333331</c:v>
                      </c:pt>
                      <c:pt idx="733">
                        <c:v>43533.509027777778</c:v>
                      </c:pt>
                      <c:pt idx="734">
                        <c:v>43533.509722222225</c:v>
                      </c:pt>
                      <c:pt idx="735">
                        <c:v>43533.510416666664</c:v>
                      </c:pt>
                      <c:pt idx="736">
                        <c:v>43533.511111111111</c:v>
                      </c:pt>
                      <c:pt idx="737">
                        <c:v>43533.511805555558</c:v>
                      </c:pt>
                      <c:pt idx="738">
                        <c:v>43533.512499999997</c:v>
                      </c:pt>
                      <c:pt idx="739">
                        <c:v>43533.513194444444</c:v>
                      </c:pt>
                      <c:pt idx="740">
                        <c:v>43533.513888888891</c:v>
                      </c:pt>
                      <c:pt idx="741">
                        <c:v>43533.51458333333</c:v>
                      </c:pt>
                      <c:pt idx="742">
                        <c:v>43533.515277777777</c:v>
                      </c:pt>
                      <c:pt idx="743">
                        <c:v>43533.515972222223</c:v>
                      </c:pt>
                      <c:pt idx="744">
                        <c:v>43533.51666666667</c:v>
                      </c:pt>
                      <c:pt idx="745">
                        <c:v>43533.517361111109</c:v>
                      </c:pt>
                      <c:pt idx="746">
                        <c:v>43533.518055555556</c:v>
                      </c:pt>
                      <c:pt idx="747">
                        <c:v>43533.518750000003</c:v>
                      </c:pt>
                      <c:pt idx="748">
                        <c:v>43533.519444444442</c:v>
                      </c:pt>
                      <c:pt idx="749">
                        <c:v>43533.520138888889</c:v>
                      </c:pt>
                      <c:pt idx="750">
                        <c:v>43533.520833333336</c:v>
                      </c:pt>
                      <c:pt idx="751">
                        <c:v>43533.521527777775</c:v>
                      </c:pt>
                      <c:pt idx="752">
                        <c:v>43533.522222222222</c:v>
                      </c:pt>
                      <c:pt idx="753">
                        <c:v>43533.522916666669</c:v>
                      </c:pt>
                      <c:pt idx="754">
                        <c:v>43533.523611111108</c:v>
                      </c:pt>
                      <c:pt idx="755">
                        <c:v>43533.524305555555</c:v>
                      </c:pt>
                      <c:pt idx="756">
                        <c:v>43533.525000000001</c:v>
                      </c:pt>
                      <c:pt idx="757">
                        <c:v>43533.525694444441</c:v>
                      </c:pt>
                      <c:pt idx="758">
                        <c:v>43533.526388888888</c:v>
                      </c:pt>
                      <c:pt idx="759">
                        <c:v>43533.527083333334</c:v>
                      </c:pt>
                      <c:pt idx="760">
                        <c:v>43533.527777777781</c:v>
                      </c:pt>
                      <c:pt idx="761">
                        <c:v>43533.52847222222</c:v>
                      </c:pt>
                      <c:pt idx="762">
                        <c:v>43533.529166666667</c:v>
                      </c:pt>
                      <c:pt idx="763">
                        <c:v>43533.529861111114</c:v>
                      </c:pt>
                      <c:pt idx="764">
                        <c:v>43533.530555555553</c:v>
                      </c:pt>
                      <c:pt idx="765">
                        <c:v>43533.53125</c:v>
                      </c:pt>
                      <c:pt idx="766">
                        <c:v>43533.531944444447</c:v>
                      </c:pt>
                      <c:pt idx="767">
                        <c:v>43533.532638888886</c:v>
                      </c:pt>
                      <c:pt idx="768">
                        <c:v>43533.533333333333</c:v>
                      </c:pt>
                      <c:pt idx="769">
                        <c:v>43533.53402777778</c:v>
                      </c:pt>
                      <c:pt idx="770">
                        <c:v>43533.534722222219</c:v>
                      </c:pt>
                      <c:pt idx="771">
                        <c:v>43533.535416666666</c:v>
                      </c:pt>
                      <c:pt idx="772">
                        <c:v>43533.536111111112</c:v>
                      </c:pt>
                      <c:pt idx="773">
                        <c:v>43533.536805555559</c:v>
                      </c:pt>
                      <c:pt idx="774">
                        <c:v>43533.537499999999</c:v>
                      </c:pt>
                      <c:pt idx="775">
                        <c:v>43533.538194444445</c:v>
                      </c:pt>
                      <c:pt idx="776">
                        <c:v>43533.538888888892</c:v>
                      </c:pt>
                      <c:pt idx="777">
                        <c:v>43533.539583333331</c:v>
                      </c:pt>
                      <c:pt idx="778">
                        <c:v>43533.540277777778</c:v>
                      </c:pt>
                      <c:pt idx="779">
                        <c:v>43533.540972222225</c:v>
                      </c:pt>
                      <c:pt idx="780">
                        <c:v>43533.541666666664</c:v>
                      </c:pt>
                      <c:pt idx="781">
                        <c:v>43533.542361111111</c:v>
                      </c:pt>
                      <c:pt idx="782">
                        <c:v>43533.543055555558</c:v>
                      </c:pt>
                      <c:pt idx="783">
                        <c:v>43533.543749999997</c:v>
                      </c:pt>
                      <c:pt idx="784">
                        <c:v>43533.544444444444</c:v>
                      </c:pt>
                      <c:pt idx="785">
                        <c:v>43533.545138888891</c:v>
                      </c:pt>
                      <c:pt idx="786">
                        <c:v>43533.54583333333</c:v>
                      </c:pt>
                      <c:pt idx="787">
                        <c:v>43533.546527777777</c:v>
                      </c:pt>
                      <c:pt idx="788">
                        <c:v>43533.547222222223</c:v>
                      </c:pt>
                      <c:pt idx="789">
                        <c:v>43533.54791666667</c:v>
                      </c:pt>
                      <c:pt idx="790">
                        <c:v>43533.548611111109</c:v>
                      </c:pt>
                      <c:pt idx="791">
                        <c:v>43533.549305555556</c:v>
                      </c:pt>
                      <c:pt idx="792">
                        <c:v>43533.55</c:v>
                      </c:pt>
                      <c:pt idx="793">
                        <c:v>43533.550694444442</c:v>
                      </c:pt>
                      <c:pt idx="794">
                        <c:v>43533.551388888889</c:v>
                      </c:pt>
                      <c:pt idx="795">
                        <c:v>43533.552083333336</c:v>
                      </c:pt>
                      <c:pt idx="796">
                        <c:v>43533.552777777775</c:v>
                      </c:pt>
                      <c:pt idx="797">
                        <c:v>43533.553472222222</c:v>
                      </c:pt>
                      <c:pt idx="798">
                        <c:v>43533.554166666669</c:v>
                      </c:pt>
                      <c:pt idx="799">
                        <c:v>43533.554861111108</c:v>
                      </c:pt>
                      <c:pt idx="800">
                        <c:v>43533.555555555555</c:v>
                      </c:pt>
                      <c:pt idx="801">
                        <c:v>43533.556250000001</c:v>
                      </c:pt>
                      <c:pt idx="802">
                        <c:v>43533.556944444441</c:v>
                      </c:pt>
                      <c:pt idx="803">
                        <c:v>43533.557638888888</c:v>
                      </c:pt>
                      <c:pt idx="804">
                        <c:v>43533.558333333334</c:v>
                      </c:pt>
                      <c:pt idx="805">
                        <c:v>43533.559027777781</c:v>
                      </c:pt>
                      <c:pt idx="806">
                        <c:v>43533.55972222222</c:v>
                      </c:pt>
                      <c:pt idx="807">
                        <c:v>43533.560416666667</c:v>
                      </c:pt>
                      <c:pt idx="808">
                        <c:v>43533.561111111114</c:v>
                      </c:pt>
                      <c:pt idx="809">
                        <c:v>43533.561805555553</c:v>
                      </c:pt>
                      <c:pt idx="810">
                        <c:v>43533.5625</c:v>
                      </c:pt>
                      <c:pt idx="811">
                        <c:v>43533.563194444447</c:v>
                      </c:pt>
                      <c:pt idx="812">
                        <c:v>43533.563888888886</c:v>
                      </c:pt>
                      <c:pt idx="813">
                        <c:v>43533.564583333333</c:v>
                      </c:pt>
                      <c:pt idx="814">
                        <c:v>43533.56527777778</c:v>
                      </c:pt>
                      <c:pt idx="815">
                        <c:v>43533.565972222219</c:v>
                      </c:pt>
                      <c:pt idx="816">
                        <c:v>43533.566666666666</c:v>
                      </c:pt>
                      <c:pt idx="817">
                        <c:v>43533.567361111112</c:v>
                      </c:pt>
                      <c:pt idx="818">
                        <c:v>43533.568055555559</c:v>
                      </c:pt>
                      <c:pt idx="819">
                        <c:v>43533.568749999999</c:v>
                      </c:pt>
                      <c:pt idx="820">
                        <c:v>43533.569444444445</c:v>
                      </c:pt>
                      <c:pt idx="821">
                        <c:v>43533.570138888892</c:v>
                      </c:pt>
                      <c:pt idx="822">
                        <c:v>43533.570833333331</c:v>
                      </c:pt>
                      <c:pt idx="823">
                        <c:v>43533.571527777778</c:v>
                      </c:pt>
                      <c:pt idx="824">
                        <c:v>43533.572222222225</c:v>
                      </c:pt>
                      <c:pt idx="825">
                        <c:v>43533.572916666664</c:v>
                      </c:pt>
                      <c:pt idx="826">
                        <c:v>43533.573611111111</c:v>
                      </c:pt>
                      <c:pt idx="827">
                        <c:v>43533.574305555558</c:v>
                      </c:pt>
                      <c:pt idx="828">
                        <c:v>43533.574999999997</c:v>
                      </c:pt>
                      <c:pt idx="829">
                        <c:v>43533.575694444444</c:v>
                      </c:pt>
                      <c:pt idx="830">
                        <c:v>43533.576388888891</c:v>
                      </c:pt>
                      <c:pt idx="831">
                        <c:v>43533.57708333333</c:v>
                      </c:pt>
                      <c:pt idx="832">
                        <c:v>43533.577777777777</c:v>
                      </c:pt>
                      <c:pt idx="833">
                        <c:v>43533.578472222223</c:v>
                      </c:pt>
                      <c:pt idx="834">
                        <c:v>43533.57916666667</c:v>
                      </c:pt>
                      <c:pt idx="835">
                        <c:v>43533.579861111109</c:v>
                      </c:pt>
                      <c:pt idx="836">
                        <c:v>43533.580555555556</c:v>
                      </c:pt>
                      <c:pt idx="837">
                        <c:v>43533.581250000003</c:v>
                      </c:pt>
                      <c:pt idx="838">
                        <c:v>43533.581944444442</c:v>
                      </c:pt>
                      <c:pt idx="839">
                        <c:v>43533.582638888889</c:v>
                      </c:pt>
                      <c:pt idx="840">
                        <c:v>43533.583333333336</c:v>
                      </c:pt>
                      <c:pt idx="841">
                        <c:v>43533.584027777775</c:v>
                      </c:pt>
                      <c:pt idx="842">
                        <c:v>43533.584722222222</c:v>
                      </c:pt>
                      <c:pt idx="843">
                        <c:v>43533.585416666669</c:v>
                      </c:pt>
                      <c:pt idx="844">
                        <c:v>43533.586111111108</c:v>
                      </c:pt>
                      <c:pt idx="845">
                        <c:v>43533.586805555555</c:v>
                      </c:pt>
                      <c:pt idx="846">
                        <c:v>43533.587500000001</c:v>
                      </c:pt>
                      <c:pt idx="847">
                        <c:v>43533.588194444441</c:v>
                      </c:pt>
                      <c:pt idx="848">
                        <c:v>43533.588888888888</c:v>
                      </c:pt>
                      <c:pt idx="849">
                        <c:v>43533.589583333334</c:v>
                      </c:pt>
                      <c:pt idx="850">
                        <c:v>43533.590277777781</c:v>
                      </c:pt>
                      <c:pt idx="851">
                        <c:v>43533.59097222222</c:v>
                      </c:pt>
                      <c:pt idx="852">
                        <c:v>43533.591666666667</c:v>
                      </c:pt>
                      <c:pt idx="853">
                        <c:v>43533.592361111114</c:v>
                      </c:pt>
                      <c:pt idx="854">
                        <c:v>43533.593055555553</c:v>
                      </c:pt>
                      <c:pt idx="855">
                        <c:v>43533.59375</c:v>
                      </c:pt>
                      <c:pt idx="856">
                        <c:v>43533.594444444447</c:v>
                      </c:pt>
                      <c:pt idx="857">
                        <c:v>43533.595138888886</c:v>
                      </c:pt>
                      <c:pt idx="858">
                        <c:v>43533.595833333333</c:v>
                      </c:pt>
                      <c:pt idx="859">
                        <c:v>43533.59652777778</c:v>
                      </c:pt>
                      <c:pt idx="860">
                        <c:v>43533.597222222219</c:v>
                      </c:pt>
                      <c:pt idx="861">
                        <c:v>43533.597916666666</c:v>
                      </c:pt>
                      <c:pt idx="862">
                        <c:v>43533.598611111112</c:v>
                      </c:pt>
                      <c:pt idx="863">
                        <c:v>43533.599305555559</c:v>
                      </c:pt>
                      <c:pt idx="864">
                        <c:v>43533.599999999999</c:v>
                      </c:pt>
                      <c:pt idx="865">
                        <c:v>43533.600694444445</c:v>
                      </c:pt>
                      <c:pt idx="866">
                        <c:v>43533.601388888892</c:v>
                      </c:pt>
                      <c:pt idx="867">
                        <c:v>43533.602083333331</c:v>
                      </c:pt>
                      <c:pt idx="868">
                        <c:v>43533.602777777778</c:v>
                      </c:pt>
                      <c:pt idx="869">
                        <c:v>43533.603472222225</c:v>
                      </c:pt>
                      <c:pt idx="870">
                        <c:v>43533.604166666664</c:v>
                      </c:pt>
                      <c:pt idx="871">
                        <c:v>43533.604861111111</c:v>
                      </c:pt>
                      <c:pt idx="872">
                        <c:v>43533.605555555558</c:v>
                      </c:pt>
                      <c:pt idx="873">
                        <c:v>43533.606249999997</c:v>
                      </c:pt>
                      <c:pt idx="874">
                        <c:v>43533.606944444444</c:v>
                      </c:pt>
                      <c:pt idx="875">
                        <c:v>43533.607638888891</c:v>
                      </c:pt>
                      <c:pt idx="876">
                        <c:v>43533.60833333333</c:v>
                      </c:pt>
                      <c:pt idx="877">
                        <c:v>43533.609027777777</c:v>
                      </c:pt>
                      <c:pt idx="878">
                        <c:v>43533.609722222223</c:v>
                      </c:pt>
                      <c:pt idx="879">
                        <c:v>43533.61041666667</c:v>
                      </c:pt>
                      <c:pt idx="880">
                        <c:v>43533.611111111109</c:v>
                      </c:pt>
                      <c:pt idx="881">
                        <c:v>43533.611805555556</c:v>
                      </c:pt>
                      <c:pt idx="882">
                        <c:v>43533.612500000003</c:v>
                      </c:pt>
                      <c:pt idx="883">
                        <c:v>43533.613194444442</c:v>
                      </c:pt>
                      <c:pt idx="884">
                        <c:v>43533.613888888889</c:v>
                      </c:pt>
                      <c:pt idx="885">
                        <c:v>43533.614583333336</c:v>
                      </c:pt>
                      <c:pt idx="886">
                        <c:v>43533.615277777775</c:v>
                      </c:pt>
                      <c:pt idx="887">
                        <c:v>43533.615972222222</c:v>
                      </c:pt>
                      <c:pt idx="888">
                        <c:v>43533.616666666669</c:v>
                      </c:pt>
                      <c:pt idx="889">
                        <c:v>43533.617361111108</c:v>
                      </c:pt>
                      <c:pt idx="890">
                        <c:v>43533.618055555555</c:v>
                      </c:pt>
                      <c:pt idx="891">
                        <c:v>43533.618750000001</c:v>
                      </c:pt>
                      <c:pt idx="892">
                        <c:v>43533.619444444441</c:v>
                      </c:pt>
                      <c:pt idx="893">
                        <c:v>43533.620138888888</c:v>
                      </c:pt>
                      <c:pt idx="894">
                        <c:v>43533.620833333334</c:v>
                      </c:pt>
                      <c:pt idx="895">
                        <c:v>43533.621527777781</c:v>
                      </c:pt>
                      <c:pt idx="896">
                        <c:v>43533.62222222222</c:v>
                      </c:pt>
                      <c:pt idx="897">
                        <c:v>43533.622916666667</c:v>
                      </c:pt>
                      <c:pt idx="898">
                        <c:v>43533.623611111114</c:v>
                      </c:pt>
                      <c:pt idx="899">
                        <c:v>43533.624305555553</c:v>
                      </c:pt>
                      <c:pt idx="900">
                        <c:v>43533.625</c:v>
                      </c:pt>
                      <c:pt idx="901">
                        <c:v>43533.625694444447</c:v>
                      </c:pt>
                      <c:pt idx="902">
                        <c:v>43533.626388888886</c:v>
                      </c:pt>
                      <c:pt idx="903">
                        <c:v>43533.627083333333</c:v>
                      </c:pt>
                      <c:pt idx="904">
                        <c:v>43533.62777777778</c:v>
                      </c:pt>
                      <c:pt idx="905">
                        <c:v>43533.628472222219</c:v>
                      </c:pt>
                      <c:pt idx="906">
                        <c:v>43533.629166666666</c:v>
                      </c:pt>
                      <c:pt idx="907">
                        <c:v>43533.629861111112</c:v>
                      </c:pt>
                      <c:pt idx="908">
                        <c:v>43533.630555555559</c:v>
                      </c:pt>
                      <c:pt idx="909">
                        <c:v>43533.631249999999</c:v>
                      </c:pt>
                      <c:pt idx="910">
                        <c:v>43533.631944444445</c:v>
                      </c:pt>
                      <c:pt idx="911">
                        <c:v>43533.632638888892</c:v>
                      </c:pt>
                      <c:pt idx="912">
                        <c:v>43533.633333333331</c:v>
                      </c:pt>
                      <c:pt idx="913">
                        <c:v>43533.634027777778</c:v>
                      </c:pt>
                      <c:pt idx="914">
                        <c:v>43533.634722222225</c:v>
                      </c:pt>
                      <c:pt idx="915">
                        <c:v>43533.635416666664</c:v>
                      </c:pt>
                      <c:pt idx="916">
                        <c:v>43533.636111111111</c:v>
                      </c:pt>
                      <c:pt idx="917">
                        <c:v>43533.636805555558</c:v>
                      </c:pt>
                      <c:pt idx="918">
                        <c:v>43533.637499999997</c:v>
                      </c:pt>
                      <c:pt idx="919">
                        <c:v>43533.638194444444</c:v>
                      </c:pt>
                      <c:pt idx="920">
                        <c:v>43533.638888888891</c:v>
                      </c:pt>
                      <c:pt idx="921">
                        <c:v>43533.63958333333</c:v>
                      </c:pt>
                      <c:pt idx="922">
                        <c:v>43533.640277777777</c:v>
                      </c:pt>
                      <c:pt idx="923">
                        <c:v>43533.640972222223</c:v>
                      </c:pt>
                      <c:pt idx="924">
                        <c:v>43533.64166666667</c:v>
                      </c:pt>
                      <c:pt idx="925">
                        <c:v>43533.642361111109</c:v>
                      </c:pt>
                      <c:pt idx="926">
                        <c:v>43533.643055555556</c:v>
                      </c:pt>
                      <c:pt idx="927">
                        <c:v>43533.643750000003</c:v>
                      </c:pt>
                      <c:pt idx="928">
                        <c:v>43533.644444444442</c:v>
                      </c:pt>
                      <c:pt idx="929">
                        <c:v>43533.645138888889</c:v>
                      </c:pt>
                      <c:pt idx="930">
                        <c:v>43533.645833333336</c:v>
                      </c:pt>
                      <c:pt idx="931">
                        <c:v>43533.646527777775</c:v>
                      </c:pt>
                      <c:pt idx="932">
                        <c:v>43533.647222222222</c:v>
                      </c:pt>
                      <c:pt idx="933">
                        <c:v>43533.647916666669</c:v>
                      </c:pt>
                      <c:pt idx="934">
                        <c:v>43533.648611111108</c:v>
                      </c:pt>
                      <c:pt idx="935">
                        <c:v>43533.649305555555</c:v>
                      </c:pt>
                      <c:pt idx="936">
                        <c:v>43533.65</c:v>
                      </c:pt>
                      <c:pt idx="937">
                        <c:v>43533.650694444441</c:v>
                      </c:pt>
                      <c:pt idx="938">
                        <c:v>43533.651388888888</c:v>
                      </c:pt>
                      <c:pt idx="939">
                        <c:v>43533.652083333334</c:v>
                      </c:pt>
                      <c:pt idx="940">
                        <c:v>43533.652777777781</c:v>
                      </c:pt>
                      <c:pt idx="941">
                        <c:v>43533.65347222222</c:v>
                      </c:pt>
                      <c:pt idx="942">
                        <c:v>43533.654166666667</c:v>
                      </c:pt>
                      <c:pt idx="943">
                        <c:v>43533.654861111114</c:v>
                      </c:pt>
                      <c:pt idx="944">
                        <c:v>43533.655555555553</c:v>
                      </c:pt>
                      <c:pt idx="945">
                        <c:v>43533.65625</c:v>
                      </c:pt>
                      <c:pt idx="946">
                        <c:v>43533.656944444447</c:v>
                      </c:pt>
                      <c:pt idx="947">
                        <c:v>43533.657638888886</c:v>
                      </c:pt>
                      <c:pt idx="948">
                        <c:v>43533.658333333333</c:v>
                      </c:pt>
                      <c:pt idx="949">
                        <c:v>43533.65902777778</c:v>
                      </c:pt>
                      <c:pt idx="950">
                        <c:v>43533.659722222219</c:v>
                      </c:pt>
                      <c:pt idx="951">
                        <c:v>43533.660416666666</c:v>
                      </c:pt>
                      <c:pt idx="952">
                        <c:v>43533.661111111112</c:v>
                      </c:pt>
                      <c:pt idx="953">
                        <c:v>43533.661805555559</c:v>
                      </c:pt>
                      <c:pt idx="954">
                        <c:v>43533.662499999999</c:v>
                      </c:pt>
                      <c:pt idx="955">
                        <c:v>43533.663194444445</c:v>
                      </c:pt>
                      <c:pt idx="956">
                        <c:v>43533.663888888892</c:v>
                      </c:pt>
                      <c:pt idx="957">
                        <c:v>43533.664583333331</c:v>
                      </c:pt>
                      <c:pt idx="958">
                        <c:v>43533.665277777778</c:v>
                      </c:pt>
                      <c:pt idx="959">
                        <c:v>43533.665972222225</c:v>
                      </c:pt>
                      <c:pt idx="960">
                        <c:v>43533.666666666664</c:v>
                      </c:pt>
                      <c:pt idx="961">
                        <c:v>43533.667361111111</c:v>
                      </c:pt>
                      <c:pt idx="962">
                        <c:v>43533.668055555558</c:v>
                      </c:pt>
                      <c:pt idx="963">
                        <c:v>43533.668749999997</c:v>
                      </c:pt>
                      <c:pt idx="964">
                        <c:v>43533.669444444444</c:v>
                      </c:pt>
                      <c:pt idx="965">
                        <c:v>43533.670138888891</c:v>
                      </c:pt>
                      <c:pt idx="966">
                        <c:v>43533.67083333333</c:v>
                      </c:pt>
                      <c:pt idx="967">
                        <c:v>43533.671527777777</c:v>
                      </c:pt>
                      <c:pt idx="968">
                        <c:v>43533.672222222223</c:v>
                      </c:pt>
                      <c:pt idx="969">
                        <c:v>43533.67291666667</c:v>
                      </c:pt>
                      <c:pt idx="970">
                        <c:v>43533.673611111109</c:v>
                      </c:pt>
                      <c:pt idx="971">
                        <c:v>43533.674305555556</c:v>
                      </c:pt>
                      <c:pt idx="972">
                        <c:v>43533.675000000003</c:v>
                      </c:pt>
                      <c:pt idx="973">
                        <c:v>43533.675694444442</c:v>
                      </c:pt>
                      <c:pt idx="974">
                        <c:v>43533.676388888889</c:v>
                      </c:pt>
                      <c:pt idx="975">
                        <c:v>43533.677083333336</c:v>
                      </c:pt>
                      <c:pt idx="976">
                        <c:v>43533.677777777775</c:v>
                      </c:pt>
                      <c:pt idx="977">
                        <c:v>43533.678472222222</c:v>
                      </c:pt>
                      <c:pt idx="978">
                        <c:v>43533.679166666669</c:v>
                      </c:pt>
                      <c:pt idx="979">
                        <c:v>43533.679861111108</c:v>
                      </c:pt>
                      <c:pt idx="980">
                        <c:v>43533.680555555555</c:v>
                      </c:pt>
                      <c:pt idx="981">
                        <c:v>43533.681250000001</c:v>
                      </c:pt>
                      <c:pt idx="982">
                        <c:v>43533.681944444441</c:v>
                      </c:pt>
                      <c:pt idx="983">
                        <c:v>43533.682638888888</c:v>
                      </c:pt>
                      <c:pt idx="984">
                        <c:v>43533.683333333334</c:v>
                      </c:pt>
                      <c:pt idx="985">
                        <c:v>43533.684027777781</c:v>
                      </c:pt>
                      <c:pt idx="986">
                        <c:v>43533.68472222222</c:v>
                      </c:pt>
                      <c:pt idx="987">
                        <c:v>43533.685416666667</c:v>
                      </c:pt>
                      <c:pt idx="988">
                        <c:v>43533.686111111114</c:v>
                      </c:pt>
                      <c:pt idx="989">
                        <c:v>43533.686805555553</c:v>
                      </c:pt>
                      <c:pt idx="990">
                        <c:v>43533.6875</c:v>
                      </c:pt>
                      <c:pt idx="991">
                        <c:v>43533.688194444447</c:v>
                      </c:pt>
                      <c:pt idx="992">
                        <c:v>43533.688888888886</c:v>
                      </c:pt>
                      <c:pt idx="993">
                        <c:v>43533.689583333333</c:v>
                      </c:pt>
                      <c:pt idx="994">
                        <c:v>43533.69027777778</c:v>
                      </c:pt>
                      <c:pt idx="995">
                        <c:v>43533.690972222219</c:v>
                      </c:pt>
                      <c:pt idx="996">
                        <c:v>43533.691666666666</c:v>
                      </c:pt>
                      <c:pt idx="997">
                        <c:v>43533.692361111112</c:v>
                      </c:pt>
                      <c:pt idx="998">
                        <c:v>43533.693055555559</c:v>
                      </c:pt>
                      <c:pt idx="999">
                        <c:v>43533.693749999999</c:v>
                      </c:pt>
                      <c:pt idx="1000">
                        <c:v>43533.694444444445</c:v>
                      </c:pt>
                      <c:pt idx="1001">
                        <c:v>43533.695138888892</c:v>
                      </c:pt>
                      <c:pt idx="1002">
                        <c:v>43533.695833333331</c:v>
                      </c:pt>
                      <c:pt idx="1003">
                        <c:v>43533.696527777778</c:v>
                      </c:pt>
                      <c:pt idx="1004">
                        <c:v>43533.697222222225</c:v>
                      </c:pt>
                      <c:pt idx="1005">
                        <c:v>43533.697916666664</c:v>
                      </c:pt>
                      <c:pt idx="1006">
                        <c:v>43533.698611111111</c:v>
                      </c:pt>
                      <c:pt idx="1007">
                        <c:v>43533.699305555558</c:v>
                      </c:pt>
                      <c:pt idx="1008">
                        <c:v>43533.7</c:v>
                      </c:pt>
                      <c:pt idx="1009">
                        <c:v>43533.700694444444</c:v>
                      </c:pt>
                      <c:pt idx="1010">
                        <c:v>43533.701388888891</c:v>
                      </c:pt>
                      <c:pt idx="1011">
                        <c:v>43533.70208333333</c:v>
                      </c:pt>
                      <c:pt idx="1012">
                        <c:v>43533.702777777777</c:v>
                      </c:pt>
                      <c:pt idx="1013">
                        <c:v>43533.703472222223</c:v>
                      </c:pt>
                      <c:pt idx="1014">
                        <c:v>43533.70416666667</c:v>
                      </c:pt>
                      <c:pt idx="1015">
                        <c:v>43533.704861111109</c:v>
                      </c:pt>
                      <c:pt idx="1016">
                        <c:v>43533.705555555556</c:v>
                      </c:pt>
                      <c:pt idx="1017">
                        <c:v>43533.706250000003</c:v>
                      </c:pt>
                      <c:pt idx="1018">
                        <c:v>43533.706944444442</c:v>
                      </c:pt>
                      <c:pt idx="1019">
                        <c:v>43533.707638888889</c:v>
                      </c:pt>
                      <c:pt idx="1020">
                        <c:v>43533.708333333336</c:v>
                      </c:pt>
                      <c:pt idx="1021">
                        <c:v>43533.709027777775</c:v>
                      </c:pt>
                      <c:pt idx="1022">
                        <c:v>43533.709722222222</c:v>
                      </c:pt>
                      <c:pt idx="1023">
                        <c:v>43533.710416666669</c:v>
                      </c:pt>
                      <c:pt idx="1024">
                        <c:v>43533.711111111108</c:v>
                      </c:pt>
                      <c:pt idx="1025">
                        <c:v>43533.711805555555</c:v>
                      </c:pt>
                      <c:pt idx="1026">
                        <c:v>43533.712500000001</c:v>
                      </c:pt>
                      <c:pt idx="1027">
                        <c:v>43533.713194444441</c:v>
                      </c:pt>
                      <c:pt idx="1028">
                        <c:v>43533.713888888888</c:v>
                      </c:pt>
                      <c:pt idx="1029">
                        <c:v>43533.714583333334</c:v>
                      </c:pt>
                      <c:pt idx="1030">
                        <c:v>43533.715277777781</c:v>
                      </c:pt>
                      <c:pt idx="1031">
                        <c:v>43533.71597222222</c:v>
                      </c:pt>
                      <c:pt idx="1032">
                        <c:v>43533.716666666667</c:v>
                      </c:pt>
                      <c:pt idx="1033">
                        <c:v>43533.717361111114</c:v>
                      </c:pt>
                      <c:pt idx="1034">
                        <c:v>43533.718055555553</c:v>
                      </c:pt>
                      <c:pt idx="1035">
                        <c:v>43533.71875</c:v>
                      </c:pt>
                      <c:pt idx="1036">
                        <c:v>43533.719444444447</c:v>
                      </c:pt>
                      <c:pt idx="1037">
                        <c:v>43533.720138888886</c:v>
                      </c:pt>
                      <c:pt idx="1038">
                        <c:v>43533.720833333333</c:v>
                      </c:pt>
                      <c:pt idx="1039">
                        <c:v>43533.72152777778</c:v>
                      </c:pt>
                      <c:pt idx="1040">
                        <c:v>43533.722222222219</c:v>
                      </c:pt>
                      <c:pt idx="1041">
                        <c:v>43533.722916666666</c:v>
                      </c:pt>
                      <c:pt idx="1042">
                        <c:v>43533.723611111112</c:v>
                      </c:pt>
                      <c:pt idx="1043">
                        <c:v>43533.724305555559</c:v>
                      </c:pt>
                      <c:pt idx="1044">
                        <c:v>43533.724999999999</c:v>
                      </c:pt>
                      <c:pt idx="1045">
                        <c:v>43533.725694444445</c:v>
                      </c:pt>
                      <c:pt idx="1046">
                        <c:v>43533.726388888892</c:v>
                      </c:pt>
                      <c:pt idx="1047">
                        <c:v>43533.727083333331</c:v>
                      </c:pt>
                      <c:pt idx="1048">
                        <c:v>43533.727777777778</c:v>
                      </c:pt>
                      <c:pt idx="1049">
                        <c:v>43533.728472222225</c:v>
                      </c:pt>
                      <c:pt idx="1050">
                        <c:v>43533.729166666664</c:v>
                      </c:pt>
                      <c:pt idx="1051">
                        <c:v>43533.729861111111</c:v>
                      </c:pt>
                      <c:pt idx="1052">
                        <c:v>43533.730555555558</c:v>
                      </c:pt>
                      <c:pt idx="1053">
                        <c:v>43533.731249999997</c:v>
                      </c:pt>
                      <c:pt idx="1054">
                        <c:v>43533.731944444444</c:v>
                      </c:pt>
                      <c:pt idx="1055">
                        <c:v>43533.732638888891</c:v>
                      </c:pt>
                      <c:pt idx="1056">
                        <c:v>43533.73333333333</c:v>
                      </c:pt>
                      <c:pt idx="1057">
                        <c:v>43533.734027777777</c:v>
                      </c:pt>
                      <c:pt idx="1058">
                        <c:v>43533.734722222223</c:v>
                      </c:pt>
                      <c:pt idx="1059">
                        <c:v>43533.73541666667</c:v>
                      </c:pt>
                      <c:pt idx="1060">
                        <c:v>43533.736111111109</c:v>
                      </c:pt>
                      <c:pt idx="1061">
                        <c:v>43533.736805555556</c:v>
                      </c:pt>
                      <c:pt idx="1062">
                        <c:v>43533.737500000003</c:v>
                      </c:pt>
                      <c:pt idx="1063">
                        <c:v>43533.738194444442</c:v>
                      </c:pt>
                      <c:pt idx="1064">
                        <c:v>43533.738888888889</c:v>
                      </c:pt>
                      <c:pt idx="1065">
                        <c:v>43533.739583333336</c:v>
                      </c:pt>
                      <c:pt idx="1066">
                        <c:v>43533.740277777775</c:v>
                      </c:pt>
                      <c:pt idx="1067">
                        <c:v>43533.740972222222</c:v>
                      </c:pt>
                      <c:pt idx="1068">
                        <c:v>43533.741666666669</c:v>
                      </c:pt>
                      <c:pt idx="1069">
                        <c:v>43533.742361111108</c:v>
                      </c:pt>
                      <c:pt idx="1070">
                        <c:v>43533.743055555555</c:v>
                      </c:pt>
                      <c:pt idx="1071">
                        <c:v>43533.743750000001</c:v>
                      </c:pt>
                      <c:pt idx="1072">
                        <c:v>43533.744444444441</c:v>
                      </c:pt>
                      <c:pt idx="1073">
                        <c:v>43533.745138888888</c:v>
                      </c:pt>
                      <c:pt idx="1074">
                        <c:v>43533.745833333334</c:v>
                      </c:pt>
                      <c:pt idx="1075">
                        <c:v>43533.746527777781</c:v>
                      </c:pt>
                      <c:pt idx="1076">
                        <c:v>43533.74722222222</c:v>
                      </c:pt>
                      <c:pt idx="1077">
                        <c:v>43533.747916666667</c:v>
                      </c:pt>
                      <c:pt idx="1078">
                        <c:v>43533.748611111114</c:v>
                      </c:pt>
                      <c:pt idx="1079">
                        <c:v>43533.749305555553</c:v>
                      </c:pt>
                      <c:pt idx="1080">
                        <c:v>43533.75</c:v>
                      </c:pt>
                      <c:pt idx="1081">
                        <c:v>43533.750694444447</c:v>
                      </c:pt>
                      <c:pt idx="1082">
                        <c:v>43533.751388888886</c:v>
                      </c:pt>
                      <c:pt idx="1083">
                        <c:v>43533.752083333333</c:v>
                      </c:pt>
                      <c:pt idx="1084">
                        <c:v>43533.75277777778</c:v>
                      </c:pt>
                      <c:pt idx="1085">
                        <c:v>43533.753472222219</c:v>
                      </c:pt>
                      <c:pt idx="1086">
                        <c:v>43533.754166666666</c:v>
                      </c:pt>
                      <c:pt idx="1087">
                        <c:v>43533.754861111112</c:v>
                      </c:pt>
                      <c:pt idx="1088">
                        <c:v>43533.755555555559</c:v>
                      </c:pt>
                      <c:pt idx="1089">
                        <c:v>43533.756249999999</c:v>
                      </c:pt>
                      <c:pt idx="1090">
                        <c:v>43533.756944444445</c:v>
                      </c:pt>
                      <c:pt idx="1091">
                        <c:v>43533.757638888892</c:v>
                      </c:pt>
                      <c:pt idx="1092">
                        <c:v>43533.758333333331</c:v>
                      </c:pt>
                      <c:pt idx="1093">
                        <c:v>43533.759027777778</c:v>
                      </c:pt>
                      <c:pt idx="1094">
                        <c:v>43533.759722222225</c:v>
                      </c:pt>
                      <c:pt idx="1095">
                        <c:v>43533.760416666664</c:v>
                      </c:pt>
                      <c:pt idx="1096">
                        <c:v>43533.761111111111</c:v>
                      </c:pt>
                      <c:pt idx="1097">
                        <c:v>43533.761805555558</c:v>
                      </c:pt>
                      <c:pt idx="1098">
                        <c:v>43533.762499999997</c:v>
                      </c:pt>
                      <c:pt idx="1099">
                        <c:v>43533.763194444444</c:v>
                      </c:pt>
                      <c:pt idx="1100">
                        <c:v>43533.763888888891</c:v>
                      </c:pt>
                      <c:pt idx="1101">
                        <c:v>43533.76458333333</c:v>
                      </c:pt>
                      <c:pt idx="1102">
                        <c:v>43533.765277777777</c:v>
                      </c:pt>
                      <c:pt idx="1103">
                        <c:v>43533.765972222223</c:v>
                      </c:pt>
                      <c:pt idx="1104">
                        <c:v>43533.76666666667</c:v>
                      </c:pt>
                      <c:pt idx="1105">
                        <c:v>43533.767361111109</c:v>
                      </c:pt>
                      <c:pt idx="1106">
                        <c:v>43533.768055555556</c:v>
                      </c:pt>
                      <c:pt idx="1107">
                        <c:v>43533.768750000003</c:v>
                      </c:pt>
                      <c:pt idx="1108">
                        <c:v>43533.769444444442</c:v>
                      </c:pt>
                      <c:pt idx="1109">
                        <c:v>43533.770138888889</c:v>
                      </c:pt>
                      <c:pt idx="1110">
                        <c:v>43533.770833333336</c:v>
                      </c:pt>
                      <c:pt idx="1111">
                        <c:v>43533.771527777775</c:v>
                      </c:pt>
                      <c:pt idx="1112">
                        <c:v>43533.772222222222</c:v>
                      </c:pt>
                      <c:pt idx="1113">
                        <c:v>43533.772916666669</c:v>
                      </c:pt>
                      <c:pt idx="1114">
                        <c:v>43533.773611111108</c:v>
                      </c:pt>
                      <c:pt idx="1115">
                        <c:v>43533.774305555555</c:v>
                      </c:pt>
                      <c:pt idx="1116">
                        <c:v>43533.775000000001</c:v>
                      </c:pt>
                      <c:pt idx="1117">
                        <c:v>43533.775694444441</c:v>
                      </c:pt>
                      <c:pt idx="1118">
                        <c:v>43533.776388888888</c:v>
                      </c:pt>
                      <c:pt idx="1119">
                        <c:v>43533.777083333334</c:v>
                      </c:pt>
                      <c:pt idx="1120">
                        <c:v>43533.777777777781</c:v>
                      </c:pt>
                      <c:pt idx="1121">
                        <c:v>43533.77847222222</c:v>
                      </c:pt>
                      <c:pt idx="1122">
                        <c:v>43533.779166666667</c:v>
                      </c:pt>
                      <c:pt idx="1123">
                        <c:v>43533.779861111114</c:v>
                      </c:pt>
                      <c:pt idx="1124">
                        <c:v>43533.780555555553</c:v>
                      </c:pt>
                      <c:pt idx="1125">
                        <c:v>43533.78125</c:v>
                      </c:pt>
                      <c:pt idx="1126">
                        <c:v>43533.781944444447</c:v>
                      </c:pt>
                      <c:pt idx="1127">
                        <c:v>43533.782638888886</c:v>
                      </c:pt>
                      <c:pt idx="1128">
                        <c:v>43533.783333333333</c:v>
                      </c:pt>
                      <c:pt idx="1129">
                        <c:v>43533.78402777778</c:v>
                      </c:pt>
                      <c:pt idx="1130">
                        <c:v>43533.784722222219</c:v>
                      </c:pt>
                      <c:pt idx="1131">
                        <c:v>43533.785416666666</c:v>
                      </c:pt>
                      <c:pt idx="1132">
                        <c:v>43533.786111111112</c:v>
                      </c:pt>
                      <c:pt idx="1133">
                        <c:v>43533.786805555559</c:v>
                      </c:pt>
                      <c:pt idx="1134">
                        <c:v>43533.787499999999</c:v>
                      </c:pt>
                      <c:pt idx="1135">
                        <c:v>43533.788194444445</c:v>
                      </c:pt>
                      <c:pt idx="1136">
                        <c:v>43533.788888888892</c:v>
                      </c:pt>
                      <c:pt idx="1137">
                        <c:v>43533.789583333331</c:v>
                      </c:pt>
                      <c:pt idx="1138">
                        <c:v>43533.790277777778</c:v>
                      </c:pt>
                      <c:pt idx="1139">
                        <c:v>43533.790972222225</c:v>
                      </c:pt>
                      <c:pt idx="1140">
                        <c:v>43533.791666666664</c:v>
                      </c:pt>
                      <c:pt idx="1141">
                        <c:v>43533.792361111111</c:v>
                      </c:pt>
                      <c:pt idx="1142">
                        <c:v>43533.793055555558</c:v>
                      </c:pt>
                      <c:pt idx="1143">
                        <c:v>43533.793749999997</c:v>
                      </c:pt>
                      <c:pt idx="1144">
                        <c:v>43533.794444444444</c:v>
                      </c:pt>
                      <c:pt idx="1145">
                        <c:v>43533.795138888891</c:v>
                      </c:pt>
                      <c:pt idx="1146">
                        <c:v>43533.79583333333</c:v>
                      </c:pt>
                      <c:pt idx="1147">
                        <c:v>43533.796527777777</c:v>
                      </c:pt>
                      <c:pt idx="1148">
                        <c:v>43533.797222222223</c:v>
                      </c:pt>
                      <c:pt idx="1149">
                        <c:v>43533.79791666667</c:v>
                      </c:pt>
                      <c:pt idx="1150">
                        <c:v>43533.798611111109</c:v>
                      </c:pt>
                      <c:pt idx="1151">
                        <c:v>43533.799305555556</c:v>
                      </c:pt>
                      <c:pt idx="1152">
                        <c:v>43533.8</c:v>
                      </c:pt>
                      <c:pt idx="1153">
                        <c:v>43533.800694444442</c:v>
                      </c:pt>
                      <c:pt idx="1154">
                        <c:v>43533.801388888889</c:v>
                      </c:pt>
                      <c:pt idx="1155">
                        <c:v>43533.802083333336</c:v>
                      </c:pt>
                      <c:pt idx="1156">
                        <c:v>43533.802777777775</c:v>
                      </c:pt>
                      <c:pt idx="1157">
                        <c:v>43533.803472222222</c:v>
                      </c:pt>
                      <c:pt idx="1158">
                        <c:v>43533.804166666669</c:v>
                      </c:pt>
                      <c:pt idx="1159">
                        <c:v>43533.804861111108</c:v>
                      </c:pt>
                      <c:pt idx="1160">
                        <c:v>43533.805555555555</c:v>
                      </c:pt>
                      <c:pt idx="1161">
                        <c:v>43533.806250000001</c:v>
                      </c:pt>
                      <c:pt idx="1162">
                        <c:v>43533.806944444441</c:v>
                      </c:pt>
                      <c:pt idx="1163">
                        <c:v>43533.807638888888</c:v>
                      </c:pt>
                      <c:pt idx="1164">
                        <c:v>43533.808333333334</c:v>
                      </c:pt>
                      <c:pt idx="1165">
                        <c:v>43533.809027777781</c:v>
                      </c:pt>
                      <c:pt idx="1166">
                        <c:v>43533.80972222222</c:v>
                      </c:pt>
                      <c:pt idx="1167">
                        <c:v>43533.810416666667</c:v>
                      </c:pt>
                      <c:pt idx="1168">
                        <c:v>43533.811111111114</c:v>
                      </c:pt>
                      <c:pt idx="1169">
                        <c:v>43533.811805555553</c:v>
                      </c:pt>
                      <c:pt idx="1170">
                        <c:v>43533.8125</c:v>
                      </c:pt>
                      <c:pt idx="1171">
                        <c:v>43533.813194444447</c:v>
                      </c:pt>
                      <c:pt idx="1172">
                        <c:v>43533.813888888886</c:v>
                      </c:pt>
                      <c:pt idx="1173">
                        <c:v>43533.814583333333</c:v>
                      </c:pt>
                      <c:pt idx="1174">
                        <c:v>43533.81527777778</c:v>
                      </c:pt>
                      <c:pt idx="1175">
                        <c:v>43533.815972222219</c:v>
                      </c:pt>
                      <c:pt idx="1176">
                        <c:v>43533.816666666666</c:v>
                      </c:pt>
                      <c:pt idx="1177">
                        <c:v>43533.817361111112</c:v>
                      </c:pt>
                      <c:pt idx="1178">
                        <c:v>43533.818055555559</c:v>
                      </c:pt>
                      <c:pt idx="1179">
                        <c:v>43533.818749999999</c:v>
                      </c:pt>
                      <c:pt idx="1180">
                        <c:v>43533.819444444445</c:v>
                      </c:pt>
                      <c:pt idx="1181">
                        <c:v>43533.820138888892</c:v>
                      </c:pt>
                      <c:pt idx="1182">
                        <c:v>43533.820833333331</c:v>
                      </c:pt>
                      <c:pt idx="1183">
                        <c:v>43533.821527777778</c:v>
                      </c:pt>
                      <c:pt idx="1184">
                        <c:v>43533.822222222225</c:v>
                      </c:pt>
                      <c:pt idx="1185">
                        <c:v>43533.822916666664</c:v>
                      </c:pt>
                      <c:pt idx="1186">
                        <c:v>43533.823611111111</c:v>
                      </c:pt>
                      <c:pt idx="1187">
                        <c:v>43533.824305555558</c:v>
                      </c:pt>
                      <c:pt idx="1188">
                        <c:v>43533.824999999997</c:v>
                      </c:pt>
                      <c:pt idx="1189">
                        <c:v>43533.825694444444</c:v>
                      </c:pt>
                      <c:pt idx="1190">
                        <c:v>43533.826388888891</c:v>
                      </c:pt>
                      <c:pt idx="1191">
                        <c:v>43533.82708333333</c:v>
                      </c:pt>
                      <c:pt idx="1192">
                        <c:v>43533.827777777777</c:v>
                      </c:pt>
                      <c:pt idx="1193">
                        <c:v>43533.828472222223</c:v>
                      </c:pt>
                      <c:pt idx="1194">
                        <c:v>43533.82916666667</c:v>
                      </c:pt>
                      <c:pt idx="1195">
                        <c:v>43533.829861111109</c:v>
                      </c:pt>
                      <c:pt idx="1196">
                        <c:v>43533.830555555556</c:v>
                      </c:pt>
                      <c:pt idx="1197">
                        <c:v>43533.831250000003</c:v>
                      </c:pt>
                      <c:pt idx="1198">
                        <c:v>43533.831944444442</c:v>
                      </c:pt>
                      <c:pt idx="1199">
                        <c:v>43533.832638888889</c:v>
                      </c:pt>
                      <c:pt idx="1200">
                        <c:v>43533.833333333336</c:v>
                      </c:pt>
                      <c:pt idx="1201">
                        <c:v>43533.834027777775</c:v>
                      </c:pt>
                      <c:pt idx="1202">
                        <c:v>43533.834722222222</c:v>
                      </c:pt>
                      <c:pt idx="1203">
                        <c:v>43533.835416666669</c:v>
                      </c:pt>
                      <c:pt idx="1204">
                        <c:v>43533.836111111108</c:v>
                      </c:pt>
                      <c:pt idx="1205">
                        <c:v>43533.836805555555</c:v>
                      </c:pt>
                      <c:pt idx="1206">
                        <c:v>43533.837500000001</c:v>
                      </c:pt>
                      <c:pt idx="1207">
                        <c:v>43533.838194444441</c:v>
                      </c:pt>
                      <c:pt idx="1208">
                        <c:v>43533.838888888888</c:v>
                      </c:pt>
                      <c:pt idx="1209">
                        <c:v>43533.839583333334</c:v>
                      </c:pt>
                      <c:pt idx="1210">
                        <c:v>43533.840277777781</c:v>
                      </c:pt>
                      <c:pt idx="1211">
                        <c:v>43533.84097222222</c:v>
                      </c:pt>
                      <c:pt idx="1212">
                        <c:v>43533.841666666667</c:v>
                      </c:pt>
                      <c:pt idx="1213">
                        <c:v>43533.842361111114</c:v>
                      </c:pt>
                      <c:pt idx="1214">
                        <c:v>43533.843055555553</c:v>
                      </c:pt>
                      <c:pt idx="1215">
                        <c:v>43533.84375</c:v>
                      </c:pt>
                      <c:pt idx="1216">
                        <c:v>43533.844444444447</c:v>
                      </c:pt>
                      <c:pt idx="1217">
                        <c:v>43533.845138888886</c:v>
                      </c:pt>
                      <c:pt idx="1218">
                        <c:v>43533.845833333333</c:v>
                      </c:pt>
                      <c:pt idx="1219">
                        <c:v>43533.84652777778</c:v>
                      </c:pt>
                      <c:pt idx="1220">
                        <c:v>43533.847222222219</c:v>
                      </c:pt>
                      <c:pt idx="1221">
                        <c:v>43533.847916666666</c:v>
                      </c:pt>
                      <c:pt idx="1222">
                        <c:v>43533.848611111112</c:v>
                      </c:pt>
                      <c:pt idx="1223">
                        <c:v>43533.849305555559</c:v>
                      </c:pt>
                      <c:pt idx="1224">
                        <c:v>43533.85</c:v>
                      </c:pt>
                      <c:pt idx="1225">
                        <c:v>43533.850694444445</c:v>
                      </c:pt>
                      <c:pt idx="1226">
                        <c:v>43533.851388888892</c:v>
                      </c:pt>
                      <c:pt idx="1227">
                        <c:v>43533.852083333331</c:v>
                      </c:pt>
                      <c:pt idx="1228">
                        <c:v>43533.852777777778</c:v>
                      </c:pt>
                      <c:pt idx="1229">
                        <c:v>43533.853472222225</c:v>
                      </c:pt>
                      <c:pt idx="1230">
                        <c:v>43533.854166666664</c:v>
                      </c:pt>
                      <c:pt idx="1231">
                        <c:v>43533.854861111111</c:v>
                      </c:pt>
                      <c:pt idx="1232">
                        <c:v>43533.855555555558</c:v>
                      </c:pt>
                      <c:pt idx="1233">
                        <c:v>43533.856249999997</c:v>
                      </c:pt>
                      <c:pt idx="1234">
                        <c:v>43533.856944444444</c:v>
                      </c:pt>
                      <c:pt idx="1235">
                        <c:v>43533.857638888891</c:v>
                      </c:pt>
                      <c:pt idx="1236">
                        <c:v>43533.85833333333</c:v>
                      </c:pt>
                      <c:pt idx="1237">
                        <c:v>43533.859027777777</c:v>
                      </c:pt>
                      <c:pt idx="1238">
                        <c:v>43533.859722222223</c:v>
                      </c:pt>
                      <c:pt idx="1239">
                        <c:v>43533.86041666667</c:v>
                      </c:pt>
                      <c:pt idx="1240">
                        <c:v>43533.861111111109</c:v>
                      </c:pt>
                      <c:pt idx="1241">
                        <c:v>43533.861805555556</c:v>
                      </c:pt>
                      <c:pt idx="1242">
                        <c:v>43533.862500000003</c:v>
                      </c:pt>
                      <c:pt idx="1243">
                        <c:v>43533.863194444442</c:v>
                      </c:pt>
                      <c:pt idx="1244">
                        <c:v>43533.863888888889</c:v>
                      </c:pt>
                      <c:pt idx="1245">
                        <c:v>43533.864583333336</c:v>
                      </c:pt>
                      <c:pt idx="1246">
                        <c:v>43533.865277777775</c:v>
                      </c:pt>
                      <c:pt idx="1247">
                        <c:v>43533.865972222222</c:v>
                      </c:pt>
                      <c:pt idx="1248">
                        <c:v>43533.866666666669</c:v>
                      </c:pt>
                      <c:pt idx="1249">
                        <c:v>43533.867361111108</c:v>
                      </c:pt>
                      <c:pt idx="1250">
                        <c:v>43533.868055555555</c:v>
                      </c:pt>
                      <c:pt idx="1251">
                        <c:v>43533.868750000001</c:v>
                      </c:pt>
                      <c:pt idx="1252">
                        <c:v>43533.869444444441</c:v>
                      </c:pt>
                      <c:pt idx="1253">
                        <c:v>43533.870138888888</c:v>
                      </c:pt>
                      <c:pt idx="1254">
                        <c:v>43533.870833333334</c:v>
                      </c:pt>
                      <c:pt idx="1255">
                        <c:v>43533.871527777781</c:v>
                      </c:pt>
                      <c:pt idx="1256">
                        <c:v>43533.87222222222</c:v>
                      </c:pt>
                      <c:pt idx="1257">
                        <c:v>43533.872916666667</c:v>
                      </c:pt>
                      <c:pt idx="1258">
                        <c:v>43533.873611111114</c:v>
                      </c:pt>
                      <c:pt idx="1259">
                        <c:v>43533.874305555553</c:v>
                      </c:pt>
                      <c:pt idx="1260">
                        <c:v>43533.875</c:v>
                      </c:pt>
                      <c:pt idx="1261">
                        <c:v>43533.875694444447</c:v>
                      </c:pt>
                      <c:pt idx="1262">
                        <c:v>43533.876388888886</c:v>
                      </c:pt>
                      <c:pt idx="1263">
                        <c:v>43533.877083333333</c:v>
                      </c:pt>
                      <c:pt idx="1264">
                        <c:v>43533.87777777778</c:v>
                      </c:pt>
                      <c:pt idx="1265">
                        <c:v>43533.878472222219</c:v>
                      </c:pt>
                      <c:pt idx="1266">
                        <c:v>43533.879166666666</c:v>
                      </c:pt>
                      <c:pt idx="1267">
                        <c:v>43533.879861111112</c:v>
                      </c:pt>
                      <c:pt idx="1268">
                        <c:v>43533.880555555559</c:v>
                      </c:pt>
                      <c:pt idx="1269">
                        <c:v>43533.881249999999</c:v>
                      </c:pt>
                      <c:pt idx="1270">
                        <c:v>43533.881944444445</c:v>
                      </c:pt>
                      <c:pt idx="1271">
                        <c:v>43533.882638888892</c:v>
                      </c:pt>
                      <c:pt idx="1272">
                        <c:v>43533.883333333331</c:v>
                      </c:pt>
                      <c:pt idx="1273">
                        <c:v>43533.884027777778</c:v>
                      </c:pt>
                      <c:pt idx="1274">
                        <c:v>43533.884722222225</c:v>
                      </c:pt>
                      <c:pt idx="1275">
                        <c:v>43533.885416666664</c:v>
                      </c:pt>
                      <c:pt idx="1276">
                        <c:v>43533.886111111111</c:v>
                      </c:pt>
                      <c:pt idx="1277">
                        <c:v>43533.886805555558</c:v>
                      </c:pt>
                      <c:pt idx="1278">
                        <c:v>43533.887499999997</c:v>
                      </c:pt>
                      <c:pt idx="1279">
                        <c:v>43533.888194444444</c:v>
                      </c:pt>
                      <c:pt idx="1280">
                        <c:v>43533.888888888891</c:v>
                      </c:pt>
                      <c:pt idx="1281">
                        <c:v>43533.88958333333</c:v>
                      </c:pt>
                      <c:pt idx="1282">
                        <c:v>43533.890277777777</c:v>
                      </c:pt>
                      <c:pt idx="1283">
                        <c:v>43533.890972222223</c:v>
                      </c:pt>
                      <c:pt idx="1284">
                        <c:v>43533.89166666667</c:v>
                      </c:pt>
                      <c:pt idx="1285">
                        <c:v>43533.892361111109</c:v>
                      </c:pt>
                      <c:pt idx="1286">
                        <c:v>43533.893055555556</c:v>
                      </c:pt>
                      <c:pt idx="1287">
                        <c:v>43533.893750000003</c:v>
                      </c:pt>
                      <c:pt idx="1288">
                        <c:v>43533.894444444442</c:v>
                      </c:pt>
                      <c:pt idx="1289">
                        <c:v>43533.895138888889</c:v>
                      </c:pt>
                      <c:pt idx="1290">
                        <c:v>43533.895833333336</c:v>
                      </c:pt>
                      <c:pt idx="1291">
                        <c:v>43533.896527777775</c:v>
                      </c:pt>
                      <c:pt idx="1292">
                        <c:v>43533.897222222222</c:v>
                      </c:pt>
                      <c:pt idx="1293">
                        <c:v>43533.897916666669</c:v>
                      </c:pt>
                      <c:pt idx="1294">
                        <c:v>43533.898611111108</c:v>
                      </c:pt>
                      <c:pt idx="1295">
                        <c:v>43533.899305555555</c:v>
                      </c:pt>
                      <c:pt idx="1296">
                        <c:v>43533.9</c:v>
                      </c:pt>
                      <c:pt idx="1297">
                        <c:v>43533.900694444441</c:v>
                      </c:pt>
                      <c:pt idx="1298">
                        <c:v>43533.901388888888</c:v>
                      </c:pt>
                      <c:pt idx="1299">
                        <c:v>43533.902083333334</c:v>
                      </c:pt>
                      <c:pt idx="1300">
                        <c:v>43533.902777777781</c:v>
                      </c:pt>
                      <c:pt idx="1301">
                        <c:v>43533.90347222222</c:v>
                      </c:pt>
                      <c:pt idx="1302">
                        <c:v>43533.904166666667</c:v>
                      </c:pt>
                      <c:pt idx="1303">
                        <c:v>43533.904861111114</c:v>
                      </c:pt>
                      <c:pt idx="1304">
                        <c:v>43533.905555555553</c:v>
                      </c:pt>
                      <c:pt idx="1305">
                        <c:v>43533.90625</c:v>
                      </c:pt>
                      <c:pt idx="1306">
                        <c:v>43533.906944444447</c:v>
                      </c:pt>
                      <c:pt idx="1307">
                        <c:v>43533.907638888886</c:v>
                      </c:pt>
                      <c:pt idx="1308">
                        <c:v>43533.908333333333</c:v>
                      </c:pt>
                      <c:pt idx="1309">
                        <c:v>43533.90902777778</c:v>
                      </c:pt>
                      <c:pt idx="1310">
                        <c:v>43533.909722222219</c:v>
                      </c:pt>
                      <c:pt idx="1311">
                        <c:v>43533.910416666666</c:v>
                      </c:pt>
                      <c:pt idx="1312">
                        <c:v>43533.911111111112</c:v>
                      </c:pt>
                      <c:pt idx="1313">
                        <c:v>43533.911805555559</c:v>
                      </c:pt>
                      <c:pt idx="1314">
                        <c:v>43533.912499999999</c:v>
                      </c:pt>
                      <c:pt idx="1315">
                        <c:v>43533.913194444445</c:v>
                      </c:pt>
                      <c:pt idx="1316">
                        <c:v>43533.913888888892</c:v>
                      </c:pt>
                      <c:pt idx="1317">
                        <c:v>43533.914583333331</c:v>
                      </c:pt>
                      <c:pt idx="1318">
                        <c:v>43533.915277777778</c:v>
                      </c:pt>
                      <c:pt idx="1319">
                        <c:v>43533.915972222225</c:v>
                      </c:pt>
                      <c:pt idx="1320">
                        <c:v>43533.916666666664</c:v>
                      </c:pt>
                      <c:pt idx="1321">
                        <c:v>43533.917361111111</c:v>
                      </c:pt>
                      <c:pt idx="1322">
                        <c:v>43533.918055555558</c:v>
                      </c:pt>
                      <c:pt idx="1323">
                        <c:v>43533.918749999997</c:v>
                      </c:pt>
                      <c:pt idx="1324">
                        <c:v>43533.919444444444</c:v>
                      </c:pt>
                      <c:pt idx="1325">
                        <c:v>43533.920138888891</c:v>
                      </c:pt>
                      <c:pt idx="1326">
                        <c:v>43533.92083333333</c:v>
                      </c:pt>
                      <c:pt idx="1327">
                        <c:v>43533.921527777777</c:v>
                      </c:pt>
                      <c:pt idx="1328">
                        <c:v>43533.922222222223</c:v>
                      </c:pt>
                      <c:pt idx="1329">
                        <c:v>43533.92291666667</c:v>
                      </c:pt>
                      <c:pt idx="1330">
                        <c:v>43533.923611111109</c:v>
                      </c:pt>
                      <c:pt idx="1331">
                        <c:v>43533.924305555556</c:v>
                      </c:pt>
                      <c:pt idx="1332">
                        <c:v>43533.925000000003</c:v>
                      </c:pt>
                      <c:pt idx="1333">
                        <c:v>43533.925694444442</c:v>
                      </c:pt>
                      <c:pt idx="1334">
                        <c:v>43533.926388888889</c:v>
                      </c:pt>
                      <c:pt idx="1335">
                        <c:v>43533.927083333336</c:v>
                      </c:pt>
                      <c:pt idx="1336">
                        <c:v>43533.927777777775</c:v>
                      </c:pt>
                      <c:pt idx="1337">
                        <c:v>43533.928472222222</c:v>
                      </c:pt>
                      <c:pt idx="1338">
                        <c:v>43533.929166666669</c:v>
                      </c:pt>
                      <c:pt idx="1339">
                        <c:v>43533.929861111108</c:v>
                      </c:pt>
                      <c:pt idx="1340">
                        <c:v>43533.930555555555</c:v>
                      </c:pt>
                      <c:pt idx="1341">
                        <c:v>43533.931250000001</c:v>
                      </c:pt>
                      <c:pt idx="1342">
                        <c:v>43533.931944444441</c:v>
                      </c:pt>
                      <c:pt idx="1343">
                        <c:v>43533.932638888888</c:v>
                      </c:pt>
                      <c:pt idx="1344">
                        <c:v>43533.933333333334</c:v>
                      </c:pt>
                      <c:pt idx="1345">
                        <c:v>43533.934027777781</c:v>
                      </c:pt>
                      <c:pt idx="1346">
                        <c:v>43533.93472222222</c:v>
                      </c:pt>
                      <c:pt idx="1347">
                        <c:v>43533.935416666667</c:v>
                      </c:pt>
                      <c:pt idx="1348">
                        <c:v>43533.936111111114</c:v>
                      </c:pt>
                      <c:pt idx="1349">
                        <c:v>43533.936805555553</c:v>
                      </c:pt>
                      <c:pt idx="1350">
                        <c:v>43533.9375</c:v>
                      </c:pt>
                      <c:pt idx="1351">
                        <c:v>43533.938194444447</c:v>
                      </c:pt>
                      <c:pt idx="1352">
                        <c:v>43533.938888888886</c:v>
                      </c:pt>
                      <c:pt idx="1353">
                        <c:v>43533.939583333333</c:v>
                      </c:pt>
                      <c:pt idx="1354">
                        <c:v>43533.94027777778</c:v>
                      </c:pt>
                      <c:pt idx="1355">
                        <c:v>43533.940972222219</c:v>
                      </c:pt>
                      <c:pt idx="1356">
                        <c:v>43533.941666666666</c:v>
                      </c:pt>
                      <c:pt idx="1357">
                        <c:v>43533.942361111112</c:v>
                      </c:pt>
                      <c:pt idx="1358">
                        <c:v>43533.943055555559</c:v>
                      </c:pt>
                      <c:pt idx="1359">
                        <c:v>43533.943749999999</c:v>
                      </c:pt>
                      <c:pt idx="1360">
                        <c:v>43533.944444444445</c:v>
                      </c:pt>
                      <c:pt idx="1361">
                        <c:v>43533.945138888892</c:v>
                      </c:pt>
                      <c:pt idx="1362">
                        <c:v>43533.945833333331</c:v>
                      </c:pt>
                      <c:pt idx="1363">
                        <c:v>43533.946527777778</c:v>
                      </c:pt>
                      <c:pt idx="1364">
                        <c:v>43533.947222222225</c:v>
                      </c:pt>
                      <c:pt idx="1365">
                        <c:v>43533.947916666664</c:v>
                      </c:pt>
                      <c:pt idx="1366">
                        <c:v>43533.948611111111</c:v>
                      </c:pt>
                      <c:pt idx="1367">
                        <c:v>43533.949305555558</c:v>
                      </c:pt>
                      <c:pt idx="1368">
                        <c:v>43533.95</c:v>
                      </c:pt>
                      <c:pt idx="1369">
                        <c:v>43533.950694444444</c:v>
                      </c:pt>
                      <c:pt idx="1370">
                        <c:v>43533.951388888891</c:v>
                      </c:pt>
                      <c:pt idx="1371">
                        <c:v>43533.95208333333</c:v>
                      </c:pt>
                      <c:pt idx="1372">
                        <c:v>43533.952777777777</c:v>
                      </c:pt>
                      <c:pt idx="1373">
                        <c:v>43533.953472222223</c:v>
                      </c:pt>
                      <c:pt idx="1374">
                        <c:v>43533.95416666667</c:v>
                      </c:pt>
                      <c:pt idx="1375">
                        <c:v>43533.954861111109</c:v>
                      </c:pt>
                      <c:pt idx="1376">
                        <c:v>43533.955555555556</c:v>
                      </c:pt>
                      <c:pt idx="1377">
                        <c:v>43533.956250000003</c:v>
                      </c:pt>
                      <c:pt idx="1378">
                        <c:v>43533.956944444442</c:v>
                      </c:pt>
                      <c:pt idx="1379">
                        <c:v>43533.957638888889</c:v>
                      </c:pt>
                      <c:pt idx="1380">
                        <c:v>43533.958333333336</c:v>
                      </c:pt>
                      <c:pt idx="1381">
                        <c:v>43533.959027777775</c:v>
                      </c:pt>
                      <c:pt idx="1382">
                        <c:v>43533.959722222222</c:v>
                      </c:pt>
                      <c:pt idx="1383">
                        <c:v>43533.960416666669</c:v>
                      </c:pt>
                      <c:pt idx="1384">
                        <c:v>43533.961111111108</c:v>
                      </c:pt>
                      <c:pt idx="1385">
                        <c:v>43533.961805555555</c:v>
                      </c:pt>
                      <c:pt idx="1386">
                        <c:v>43533.962500000001</c:v>
                      </c:pt>
                      <c:pt idx="1387">
                        <c:v>43533.963194444441</c:v>
                      </c:pt>
                      <c:pt idx="1388">
                        <c:v>43533.963888888888</c:v>
                      </c:pt>
                      <c:pt idx="1389">
                        <c:v>43533.964583333334</c:v>
                      </c:pt>
                      <c:pt idx="1390">
                        <c:v>43533.965277777781</c:v>
                      </c:pt>
                      <c:pt idx="1391">
                        <c:v>43533.96597222222</c:v>
                      </c:pt>
                      <c:pt idx="1392">
                        <c:v>43533.966666666667</c:v>
                      </c:pt>
                      <c:pt idx="1393">
                        <c:v>43533.967361111114</c:v>
                      </c:pt>
                      <c:pt idx="1394">
                        <c:v>43533.968055555553</c:v>
                      </c:pt>
                      <c:pt idx="1395">
                        <c:v>43533.96875</c:v>
                      </c:pt>
                      <c:pt idx="1396">
                        <c:v>43533.969444444447</c:v>
                      </c:pt>
                      <c:pt idx="1397">
                        <c:v>43533.970138888886</c:v>
                      </c:pt>
                      <c:pt idx="1398">
                        <c:v>43533.970833333333</c:v>
                      </c:pt>
                      <c:pt idx="1399">
                        <c:v>43533.97152777778</c:v>
                      </c:pt>
                      <c:pt idx="1400">
                        <c:v>43533.972222222219</c:v>
                      </c:pt>
                      <c:pt idx="1401">
                        <c:v>43533.972916666666</c:v>
                      </c:pt>
                      <c:pt idx="1402">
                        <c:v>43533.973611111112</c:v>
                      </c:pt>
                      <c:pt idx="1403">
                        <c:v>43533.974305555559</c:v>
                      </c:pt>
                      <c:pt idx="1404">
                        <c:v>43533.974999999999</c:v>
                      </c:pt>
                      <c:pt idx="1405">
                        <c:v>43533.975694444445</c:v>
                      </c:pt>
                      <c:pt idx="1406">
                        <c:v>43533.976388888892</c:v>
                      </c:pt>
                      <c:pt idx="1407">
                        <c:v>43533.977083333331</c:v>
                      </c:pt>
                      <c:pt idx="1408">
                        <c:v>43533.977777777778</c:v>
                      </c:pt>
                      <c:pt idx="1409">
                        <c:v>43533.978472222225</c:v>
                      </c:pt>
                      <c:pt idx="1410">
                        <c:v>43533.979166666664</c:v>
                      </c:pt>
                      <c:pt idx="1411">
                        <c:v>43533.979861111111</c:v>
                      </c:pt>
                      <c:pt idx="1412">
                        <c:v>43533.980555555558</c:v>
                      </c:pt>
                      <c:pt idx="1413">
                        <c:v>43533.981249999997</c:v>
                      </c:pt>
                      <c:pt idx="1414">
                        <c:v>43533.981944444444</c:v>
                      </c:pt>
                      <c:pt idx="1415">
                        <c:v>43533.982638888891</c:v>
                      </c:pt>
                      <c:pt idx="1416">
                        <c:v>43533.98333333333</c:v>
                      </c:pt>
                      <c:pt idx="1417">
                        <c:v>43533.984027777777</c:v>
                      </c:pt>
                      <c:pt idx="1418">
                        <c:v>43533.984722222223</c:v>
                      </c:pt>
                      <c:pt idx="1419">
                        <c:v>43533.98541666667</c:v>
                      </c:pt>
                      <c:pt idx="1420">
                        <c:v>43533.986111111109</c:v>
                      </c:pt>
                      <c:pt idx="1421">
                        <c:v>43533.986805555556</c:v>
                      </c:pt>
                      <c:pt idx="1422">
                        <c:v>43533.987500000003</c:v>
                      </c:pt>
                      <c:pt idx="1423">
                        <c:v>43533.988194444442</c:v>
                      </c:pt>
                      <c:pt idx="1424">
                        <c:v>43533.988888888889</c:v>
                      </c:pt>
                      <c:pt idx="1425">
                        <c:v>43533.989583333336</c:v>
                      </c:pt>
                      <c:pt idx="1426">
                        <c:v>43533.990277777775</c:v>
                      </c:pt>
                      <c:pt idx="1427">
                        <c:v>43533.990972222222</c:v>
                      </c:pt>
                      <c:pt idx="1428">
                        <c:v>43533.991666666669</c:v>
                      </c:pt>
                      <c:pt idx="1429">
                        <c:v>43533.992361111108</c:v>
                      </c:pt>
                      <c:pt idx="1430">
                        <c:v>43533.993055555555</c:v>
                      </c:pt>
                      <c:pt idx="1431">
                        <c:v>43533.993750000001</c:v>
                      </c:pt>
                      <c:pt idx="1432">
                        <c:v>43533.994444444441</c:v>
                      </c:pt>
                      <c:pt idx="1433">
                        <c:v>43533.995138888888</c:v>
                      </c:pt>
                      <c:pt idx="1434">
                        <c:v>43533.995833333334</c:v>
                      </c:pt>
                      <c:pt idx="1435">
                        <c:v>43533.996527777781</c:v>
                      </c:pt>
                      <c:pt idx="1436">
                        <c:v>43533.99722222222</c:v>
                      </c:pt>
                      <c:pt idx="1437">
                        <c:v>43533.997916666667</c:v>
                      </c:pt>
                      <c:pt idx="1438">
                        <c:v>43533.998611111114</c:v>
                      </c:pt>
                      <c:pt idx="1439">
                        <c:v>43533.999305555553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Plan1!$E$2:$E$1441</c15:sqref>
                        </c15:formulaRef>
                      </c:ext>
                    </c:extLst>
                    <c:numCache>
                      <c:formatCode>General</c:formatCode>
                      <c:ptCount val="1440"/>
                      <c:pt idx="0">
                        <c:v>150.5</c:v>
                      </c:pt>
                      <c:pt idx="1">
                        <c:v>150.4</c:v>
                      </c:pt>
                      <c:pt idx="2">
                        <c:v>149.80000000000001</c:v>
                      </c:pt>
                      <c:pt idx="3">
                        <c:v>149.69999999999999</c:v>
                      </c:pt>
                      <c:pt idx="4">
                        <c:v>149.5</c:v>
                      </c:pt>
                      <c:pt idx="5">
                        <c:v>149.6</c:v>
                      </c:pt>
                      <c:pt idx="6">
                        <c:v>149.6</c:v>
                      </c:pt>
                      <c:pt idx="7">
                        <c:v>149.5</c:v>
                      </c:pt>
                      <c:pt idx="8">
                        <c:v>149.4</c:v>
                      </c:pt>
                      <c:pt idx="9">
                        <c:v>149.69999999999999</c:v>
                      </c:pt>
                      <c:pt idx="10">
                        <c:v>150</c:v>
                      </c:pt>
                      <c:pt idx="11">
                        <c:v>150.1</c:v>
                      </c:pt>
                      <c:pt idx="12">
                        <c:v>150.19999999999999</c:v>
                      </c:pt>
                      <c:pt idx="13">
                        <c:v>150.30000000000001</c:v>
                      </c:pt>
                      <c:pt idx="14">
                        <c:v>150.69999999999999</c:v>
                      </c:pt>
                      <c:pt idx="15">
                        <c:v>150.69999999999999</c:v>
                      </c:pt>
                      <c:pt idx="16">
                        <c:v>150.69999999999999</c:v>
                      </c:pt>
                      <c:pt idx="17">
                        <c:v>150.6</c:v>
                      </c:pt>
                      <c:pt idx="18">
                        <c:v>150.5</c:v>
                      </c:pt>
                      <c:pt idx="19">
                        <c:v>150.4</c:v>
                      </c:pt>
                      <c:pt idx="20">
                        <c:v>150.19999999999999</c:v>
                      </c:pt>
                      <c:pt idx="21">
                        <c:v>149.9</c:v>
                      </c:pt>
                      <c:pt idx="22">
                        <c:v>149.9</c:v>
                      </c:pt>
                      <c:pt idx="23">
                        <c:v>150.1</c:v>
                      </c:pt>
                      <c:pt idx="24">
                        <c:v>150.1</c:v>
                      </c:pt>
                      <c:pt idx="25">
                        <c:v>150.30000000000001</c:v>
                      </c:pt>
                      <c:pt idx="26">
                        <c:v>150.30000000000001</c:v>
                      </c:pt>
                      <c:pt idx="27">
                        <c:v>150.5</c:v>
                      </c:pt>
                      <c:pt idx="28">
                        <c:v>94.9</c:v>
                      </c:pt>
                      <c:pt idx="29">
                        <c:v>62.63</c:v>
                      </c:pt>
                      <c:pt idx="30">
                        <c:v>63.08</c:v>
                      </c:pt>
                      <c:pt idx="31">
                        <c:v>62.4</c:v>
                      </c:pt>
                      <c:pt idx="32">
                        <c:v>62.87</c:v>
                      </c:pt>
                      <c:pt idx="33">
                        <c:v>62.56</c:v>
                      </c:pt>
                      <c:pt idx="34">
                        <c:v>62.53</c:v>
                      </c:pt>
                      <c:pt idx="35">
                        <c:v>62.78</c:v>
                      </c:pt>
                      <c:pt idx="36">
                        <c:v>62.63</c:v>
                      </c:pt>
                      <c:pt idx="37">
                        <c:v>62.7</c:v>
                      </c:pt>
                      <c:pt idx="38">
                        <c:v>62.75</c:v>
                      </c:pt>
                      <c:pt idx="39">
                        <c:v>62.81</c:v>
                      </c:pt>
                      <c:pt idx="40">
                        <c:v>62.84</c:v>
                      </c:pt>
                      <c:pt idx="41">
                        <c:v>62.88</c:v>
                      </c:pt>
                      <c:pt idx="42">
                        <c:v>62.77</c:v>
                      </c:pt>
                      <c:pt idx="43">
                        <c:v>62.56</c:v>
                      </c:pt>
                      <c:pt idx="44">
                        <c:v>62.45</c:v>
                      </c:pt>
                      <c:pt idx="45">
                        <c:v>62.59</c:v>
                      </c:pt>
                      <c:pt idx="46">
                        <c:v>62.35</c:v>
                      </c:pt>
                      <c:pt idx="47">
                        <c:v>62.72</c:v>
                      </c:pt>
                      <c:pt idx="48">
                        <c:v>62.52</c:v>
                      </c:pt>
                      <c:pt idx="49">
                        <c:v>62.6</c:v>
                      </c:pt>
                      <c:pt idx="50">
                        <c:v>62.5</c:v>
                      </c:pt>
                      <c:pt idx="51">
                        <c:v>62.58</c:v>
                      </c:pt>
                      <c:pt idx="52">
                        <c:v>62.44</c:v>
                      </c:pt>
                      <c:pt idx="53">
                        <c:v>62.43</c:v>
                      </c:pt>
                      <c:pt idx="54">
                        <c:v>62.75</c:v>
                      </c:pt>
                      <c:pt idx="55">
                        <c:v>62.77</c:v>
                      </c:pt>
                      <c:pt idx="56">
                        <c:v>62.81</c:v>
                      </c:pt>
                      <c:pt idx="57">
                        <c:v>62.62</c:v>
                      </c:pt>
                      <c:pt idx="58">
                        <c:v>62.75</c:v>
                      </c:pt>
                      <c:pt idx="59">
                        <c:v>62.75</c:v>
                      </c:pt>
                      <c:pt idx="60">
                        <c:v>62.77</c:v>
                      </c:pt>
                      <c:pt idx="61">
                        <c:v>62.71</c:v>
                      </c:pt>
                      <c:pt idx="62">
                        <c:v>62.72</c:v>
                      </c:pt>
                      <c:pt idx="63">
                        <c:v>62.55</c:v>
                      </c:pt>
                      <c:pt idx="64">
                        <c:v>62.56</c:v>
                      </c:pt>
                      <c:pt idx="65">
                        <c:v>62.51</c:v>
                      </c:pt>
                      <c:pt idx="66">
                        <c:v>62.55</c:v>
                      </c:pt>
                      <c:pt idx="67">
                        <c:v>62.5</c:v>
                      </c:pt>
                      <c:pt idx="68">
                        <c:v>62.47</c:v>
                      </c:pt>
                      <c:pt idx="69">
                        <c:v>62.72</c:v>
                      </c:pt>
                      <c:pt idx="70">
                        <c:v>62.58</c:v>
                      </c:pt>
                      <c:pt idx="71">
                        <c:v>62.7</c:v>
                      </c:pt>
                      <c:pt idx="72">
                        <c:v>62.59</c:v>
                      </c:pt>
                      <c:pt idx="73">
                        <c:v>62.69</c:v>
                      </c:pt>
                      <c:pt idx="74">
                        <c:v>62.53</c:v>
                      </c:pt>
                      <c:pt idx="75">
                        <c:v>62.56</c:v>
                      </c:pt>
                      <c:pt idx="76">
                        <c:v>62.52</c:v>
                      </c:pt>
                      <c:pt idx="77">
                        <c:v>62.54</c:v>
                      </c:pt>
                      <c:pt idx="78">
                        <c:v>62.53</c:v>
                      </c:pt>
                      <c:pt idx="79">
                        <c:v>62.73</c:v>
                      </c:pt>
                      <c:pt idx="80">
                        <c:v>62.29</c:v>
                      </c:pt>
                      <c:pt idx="81">
                        <c:v>62.84</c:v>
                      </c:pt>
                      <c:pt idx="82">
                        <c:v>62.64</c:v>
                      </c:pt>
                      <c:pt idx="83">
                        <c:v>62.51</c:v>
                      </c:pt>
                      <c:pt idx="84">
                        <c:v>62.74</c:v>
                      </c:pt>
                      <c:pt idx="85">
                        <c:v>63.05</c:v>
                      </c:pt>
                      <c:pt idx="86">
                        <c:v>62.48</c:v>
                      </c:pt>
                      <c:pt idx="87">
                        <c:v>62.62</c:v>
                      </c:pt>
                      <c:pt idx="88">
                        <c:v>62.4</c:v>
                      </c:pt>
                      <c:pt idx="89">
                        <c:v>62.59</c:v>
                      </c:pt>
                      <c:pt idx="90">
                        <c:v>62.69</c:v>
                      </c:pt>
                      <c:pt idx="91">
                        <c:v>62.52</c:v>
                      </c:pt>
                      <c:pt idx="92">
                        <c:v>62.62</c:v>
                      </c:pt>
                      <c:pt idx="93">
                        <c:v>62.73</c:v>
                      </c:pt>
                      <c:pt idx="94">
                        <c:v>62.55</c:v>
                      </c:pt>
                      <c:pt idx="95">
                        <c:v>62.62</c:v>
                      </c:pt>
                      <c:pt idx="96">
                        <c:v>62.63</c:v>
                      </c:pt>
                      <c:pt idx="97">
                        <c:v>62.51</c:v>
                      </c:pt>
                      <c:pt idx="98">
                        <c:v>62.66</c:v>
                      </c:pt>
                      <c:pt idx="99">
                        <c:v>62.7</c:v>
                      </c:pt>
                      <c:pt idx="100">
                        <c:v>62.67</c:v>
                      </c:pt>
                      <c:pt idx="101">
                        <c:v>62.73</c:v>
                      </c:pt>
                      <c:pt idx="102">
                        <c:v>62.65</c:v>
                      </c:pt>
                      <c:pt idx="103">
                        <c:v>62.43</c:v>
                      </c:pt>
                      <c:pt idx="104">
                        <c:v>62.55</c:v>
                      </c:pt>
                      <c:pt idx="105">
                        <c:v>62.58</c:v>
                      </c:pt>
                      <c:pt idx="106">
                        <c:v>62.59</c:v>
                      </c:pt>
                      <c:pt idx="107">
                        <c:v>62.64</c:v>
                      </c:pt>
                      <c:pt idx="108">
                        <c:v>62.58</c:v>
                      </c:pt>
                      <c:pt idx="109">
                        <c:v>62.65</c:v>
                      </c:pt>
                      <c:pt idx="110">
                        <c:v>62.71</c:v>
                      </c:pt>
                      <c:pt idx="111">
                        <c:v>62.17</c:v>
                      </c:pt>
                      <c:pt idx="112">
                        <c:v>62.47</c:v>
                      </c:pt>
                      <c:pt idx="113">
                        <c:v>62.58</c:v>
                      </c:pt>
                      <c:pt idx="114">
                        <c:v>62.61</c:v>
                      </c:pt>
                      <c:pt idx="115">
                        <c:v>62.75</c:v>
                      </c:pt>
                      <c:pt idx="116">
                        <c:v>62.24</c:v>
                      </c:pt>
                      <c:pt idx="117">
                        <c:v>62.49</c:v>
                      </c:pt>
                      <c:pt idx="118">
                        <c:v>62.6</c:v>
                      </c:pt>
                      <c:pt idx="119">
                        <c:v>62.53</c:v>
                      </c:pt>
                      <c:pt idx="120">
                        <c:v>62.53</c:v>
                      </c:pt>
                      <c:pt idx="121">
                        <c:v>62.61</c:v>
                      </c:pt>
                      <c:pt idx="122">
                        <c:v>62.66</c:v>
                      </c:pt>
                      <c:pt idx="123">
                        <c:v>62.67</c:v>
                      </c:pt>
                      <c:pt idx="124">
                        <c:v>62.48</c:v>
                      </c:pt>
                      <c:pt idx="125">
                        <c:v>62.58</c:v>
                      </c:pt>
                      <c:pt idx="126">
                        <c:v>62.51</c:v>
                      </c:pt>
                      <c:pt idx="127">
                        <c:v>62.59</c:v>
                      </c:pt>
                      <c:pt idx="128">
                        <c:v>62.56</c:v>
                      </c:pt>
                      <c:pt idx="129">
                        <c:v>62.53</c:v>
                      </c:pt>
                      <c:pt idx="130">
                        <c:v>62.6</c:v>
                      </c:pt>
                      <c:pt idx="131">
                        <c:v>62.73</c:v>
                      </c:pt>
                      <c:pt idx="132">
                        <c:v>62.72</c:v>
                      </c:pt>
                      <c:pt idx="133">
                        <c:v>62.63</c:v>
                      </c:pt>
                      <c:pt idx="134">
                        <c:v>62.56</c:v>
                      </c:pt>
                      <c:pt idx="135">
                        <c:v>62.71</c:v>
                      </c:pt>
                      <c:pt idx="136">
                        <c:v>62.63</c:v>
                      </c:pt>
                      <c:pt idx="137">
                        <c:v>62.67</c:v>
                      </c:pt>
                      <c:pt idx="138">
                        <c:v>62.5</c:v>
                      </c:pt>
                      <c:pt idx="139">
                        <c:v>62.58</c:v>
                      </c:pt>
                      <c:pt idx="140">
                        <c:v>62.76</c:v>
                      </c:pt>
                      <c:pt idx="141">
                        <c:v>62.74</c:v>
                      </c:pt>
                      <c:pt idx="142">
                        <c:v>62.61</c:v>
                      </c:pt>
                      <c:pt idx="143">
                        <c:v>62.5</c:v>
                      </c:pt>
                      <c:pt idx="144">
                        <c:v>62.51</c:v>
                      </c:pt>
                      <c:pt idx="145">
                        <c:v>62.59</c:v>
                      </c:pt>
                      <c:pt idx="146">
                        <c:v>62.74</c:v>
                      </c:pt>
                      <c:pt idx="147">
                        <c:v>62.82</c:v>
                      </c:pt>
                      <c:pt idx="148">
                        <c:v>62.74</c:v>
                      </c:pt>
                      <c:pt idx="149">
                        <c:v>62.66</c:v>
                      </c:pt>
                      <c:pt idx="150">
                        <c:v>62.7</c:v>
                      </c:pt>
                      <c:pt idx="151">
                        <c:v>62.51</c:v>
                      </c:pt>
                      <c:pt idx="152">
                        <c:v>62.63</c:v>
                      </c:pt>
                      <c:pt idx="153">
                        <c:v>62.62</c:v>
                      </c:pt>
                      <c:pt idx="154">
                        <c:v>62.61</c:v>
                      </c:pt>
                      <c:pt idx="155">
                        <c:v>62.64</c:v>
                      </c:pt>
                      <c:pt idx="156">
                        <c:v>62.52</c:v>
                      </c:pt>
                      <c:pt idx="157">
                        <c:v>62.54</c:v>
                      </c:pt>
                      <c:pt idx="158">
                        <c:v>63.05</c:v>
                      </c:pt>
                      <c:pt idx="159">
                        <c:v>62.53</c:v>
                      </c:pt>
                      <c:pt idx="160">
                        <c:v>62.71</c:v>
                      </c:pt>
                      <c:pt idx="161">
                        <c:v>62.78</c:v>
                      </c:pt>
                      <c:pt idx="162">
                        <c:v>62.64</c:v>
                      </c:pt>
                      <c:pt idx="163">
                        <c:v>62.63</c:v>
                      </c:pt>
                      <c:pt idx="164">
                        <c:v>62.56</c:v>
                      </c:pt>
                      <c:pt idx="165">
                        <c:v>62.62</c:v>
                      </c:pt>
                      <c:pt idx="166">
                        <c:v>62.55</c:v>
                      </c:pt>
                      <c:pt idx="167">
                        <c:v>62.54</c:v>
                      </c:pt>
                      <c:pt idx="168">
                        <c:v>62.59</c:v>
                      </c:pt>
                      <c:pt idx="169">
                        <c:v>62.56</c:v>
                      </c:pt>
                      <c:pt idx="170">
                        <c:v>62.62</c:v>
                      </c:pt>
                      <c:pt idx="171">
                        <c:v>62.58</c:v>
                      </c:pt>
                      <c:pt idx="172">
                        <c:v>62.62</c:v>
                      </c:pt>
                      <c:pt idx="173">
                        <c:v>62.6</c:v>
                      </c:pt>
                      <c:pt idx="174">
                        <c:v>62.84</c:v>
                      </c:pt>
                      <c:pt idx="175">
                        <c:v>62.77</c:v>
                      </c:pt>
                      <c:pt idx="176">
                        <c:v>62.74</c:v>
                      </c:pt>
                      <c:pt idx="177">
                        <c:v>62.54</c:v>
                      </c:pt>
                      <c:pt idx="178">
                        <c:v>62.59</c:v>
                      </c:pt>
                      <c:pt idx="179">
                        <c:v>62.51</c:v>
                      </c:pt>
                      <c:pt idx="180">
                        <c:v>62.6</c:v>
                      </c:pt>
                      <c:pt idx="181">
                        <c:v>62.51</c:v>
                      </c:pt>
                      <c:pt idx="182">
                        <c:v>62.54</c:v>
                      </c:pt>
                      <c:pt idx="183">
                        <c:v>62.66</c:v>
                      </c:pt>
                      <c:pt idx="184">
                        <c:v>62.71</c:v>
                      </c:pt>
                      <c:pt idx="185">
                        <c:v>62.7</c:v>
                      </c:pt>
                      <c:pt idx="186">
                        <c:v>62.76</c:v>
                      </c:pt>
                      <c:pt idx="187">
                        <c:v>62.76</c:v>
                      </c:pt>
                      <c:pt idx="188">
                        <c:v>62.72</c:v>
                      </c:pt>
                      <c:pt idx="189">
                        <c:v>62.77</c:v>
                      </c:pt>
                      <c:pt idx="190">
                        <c:v>62.77</c:v>
                      </c:pt>
                      <c:pt idx="191">
                        <c:v>62.77</c:v>
                      </c:pt>
                      <c:pt idx="192">
                        <c:v>62.7</c:v>
                      </c:pt>
                      <c:pt idx="193">
                        <c:v>62.78</c:v>
                      </c:pt>
                      <c:pt idx="194">
                        <c:v>62.86</c:v>
                      </c:pt>
                      <c:pt idx="195">
                        <c:v>62.78</c:v>
                      </c:pt>
                      <c:pt idx="196">
                        <c:v>62.71</c:v>
                      </c:pt>
                      <c:pt idx="197">
                        <c:v>62.64</c:v>
                      </c:pt>
                      <c:pt idx="198">
                        <c:v>62.73</c:v>
                      </c:pt>
                      <c:pt idx="199">
                        <c:v>62.76</c:v>
                      </c:pt>
                      <c:pt idx="200">
                        <c:v>62.71</c:v>
                      </c:pt>
                      <c:pt idx="201">
                        <c:v>62.72</c:v>
                      </c:pt>
                      <c:pt idx="202">
                        <c:v>62.82</c:v>
                      </c:pt>
                      <c:pt idx="203">
                        <c:v>62.72</c:v>
                      </c:pt>
                      <c:pt idx="204">
                        <c:v>62.8</c:v>
                      </c:pt>
                      <c:pt idx="205">
                        <c:v>62.74</c:v>
                      </c:pt>
                      <c:pt idx="206">
                        <c:v>62.67</c:v>
                      </c:pt>
                      <c:pt idx="207">
                        <c:v>62.82</c:v>
                      </c:pt>
                      <c:pt idx="208">
                        <c:v>62.72</c:v>
                      </c:pt>
                      <c:pt idx="209">
                        <c:v>62.8</c:v>
                      </c:pt>
                      <c:pt idx="210">
                        <c:v>62.64</c:v>
                      </c:pt>
                      <c:pt idx="211">
                        <c:v>62.74</c:v>
                      </c:pt>
                      <c:pt idx="212">
                        <c:v>62.77</c:v>
                      </c:pt>
                      <c:pt idx="213">
                        <c:v>62.86</c:v>
                      </c:pt>
                      <c:pt idx="214">
                        <c:v>62.7</c:v>
                      </c:pt>
                      <c:pt idx="215">
                        <c:v>62.88</c:v>
                      </c:pt>
                      <c:pt idx="216">
                        <c:v>62.78</c:v>
                      </c:pt>
                      <c:pt idx="217">
                        <c:v>62.98</c:v>
                      </c:pt>
                      <c:pt idx="218">
                        <c:v>62.91</c:v>
                      </c:pt>
                      <c:pt idx="219">
                        <c:v>62.76</c:v>
                      </c:pt>
                      <c:pt idx="220">
                        <c:v>62.84</c:v>
                      </c:pt>
                      <c:pt idx="221">
                        <c:v>62.86</c:v>
                      </c:pt>
                      <c:pt idx="222">
                        <c:v>62.73</c:v>
                      </c:pt>
                      <c:pt idx="223">
                        <c:v>62.84</c:v>
                      </c:pt>
                      <c:pt idx="224">
                        <c:v>62.88</c:v>
                      </c:pt>
                      <c:pt idx="225">
                        <c:v>62.87</c:v>
                      </c:pt>
                      <c:pt idx="226">
                        <c:v>62.87</c:v>
                      </c:pt>
                      <c:pt idx="227">
                        <c:v>62.77</c:v>
                      </c:pt>
                      <c:pt idx="228">
                        <c:v>62.85</c:v>
                      </c:pt>
                      <c:pt idx="229">
                        <c:v>62.95</c:v>
                      </c:pt>
                      <c:pt idx="230">
                        <c:v>63.02</c:v>
                      </c:pt>
                      <c:pt idx="231">
                        <c:v>62.99</c:v>
                      </c:pt>
                      <c:pt idx="232">
                        <c:v>62.86</c:v>
                      </c:pt>
                      <c:pt idx="233">
                        <c:v>62.86</c:v>
                      </c:pt>
                      <c:pt idx="234">
                        <c:v>62.75</c:v>
                      </c:pt>
                      <c:pt idx="235">
                        <c:v>62.78</c:v>
                      </c:pt>
                      <c:pt idx="236">
                        <c:v>62.82</c:v>
                      </c:pt>
                      <c:pt idx="237">
                        <c:v>62.75</c:v>
                      </c:pt>
                      <c:pt idx="238">
                        <c:v>62.82</c:v>
                      </c:pt>
                      <c:pt idx="239">
                        <c:v>62.59</c:v>
                      </c:pt>
                      <c:pt idx="240">
                        <c:v>62.71</c:v>
                      </c:pt>
                      <c:pt idx="241">
                        <c:v>62.83</c:v>
                      </c:pt>
                      <c:pt idx="242">
                        <c:v>62.75</c:v>
                      </c:pt>
                      <c:pt idx="243">
                        <c:v>62.75</c:v>
                      </c:pt>
                      <c:pt idx="244">
                        <c:v>62.84</c:v>
                      </c:pt>
                      <c:pt idx="245">
                        <c:v>62.8</c:v>
                      </c:pt>
                      <c:pt idx="246">
                        <c:v>62.66</c:v>
                      </c:pt>
                      <c:pt idx="247">
                        <c:v>62.87</c:v>
                      </c:pt>
                      <c:pt idx="248">
                        <c:v>62.94</c:v>
                      </c:pt>
                      <c:pt idx="249">
                        <c:v>62.81</c:v>
                      </c:pt>
                      <c:pt idx="250">
                        <c:v>62.92</c:v>
                      </c:pt>
                      <c:pt idx="251">
                        <c:v>63.13</c:v>
                      </c:pt>
                      <c:pt idx="252">
                        <c:v>62.61</c:v>
                      </c:pt>
                      <c:pt idx="253">
                        <c:v>62.81</c:v>
                      </c:pt>
                      <c:pt idx="254">
                        <c:v>62.96</c:v>
                      </c:pt>
                      <c:pt idx="255">
                        <c:v>62.91</c:v>
                      </c:pt>
                      <c:pt idx="256">
                        <c:v>62.72</c:v>
                      </c:pt>
                      <c:pt idx="257">
                        <c:v>62.58</c:v>
                      </c:pt>
                      <c:pt idx="258">
                        <c:v>62.76</c:v>
                      </c:pt>
                      <c:pt idx="259">
                        <c:v>62.88</c:v>
                      </c:pt>
                      <c:pt idx="260">
                        <c:v>62.92</c:v>
                      </c:pt>
                      <c:pt idx="261">
                        <c:v>62.78</c:v>
                      </c:pt>
                      <c:pt idx="262">
                        <c:v>62.89</c:v>
                      </c:pt>
                      <c:pt idx="263">
                        <c:v>62.63</c:v>
                      </c:pt>
                      <c:pt idx="264">
                        <c:v>62.75</c:v>
                      </c:pt>
                      <c:pt idx="265">
                        <c:v>62.75</c:v>
                      </c:pt>
                      <c:pt idx="266">
                        <c:v>62.85</c:v>
                      </c:pt>
                      <c:pt idx="267">
                        <c:v>62.74</c:v>
                      </c:pt>
                      <c:pt idx="268">
                        <c:v>62.78</c:v>
                      </c:pt>
                      <c:pt idx="269">
                        <c:v>62.74</c:v>
                      </c:pt>
                      <c:pt idx="270">
                        <c:v>102</c:v>
                      </c:pt>
                      <c:pt idx="271">
                        <c:v>149.5</c:v>
                      </c:pt>
                      <c:pt idx="272">
                        <c:v>151.30000000000001</c:v>
                      </c:pt>
                      <c:pt idx="273">
                        <c:v>152.30000000000001</c:v>
                      </c:pt>
                      <c:pt idx="274">
                        <c:v>152.30000000000001</c:v>
                      </c:pt>
                      <c:pt idx="275">
                        <c:v>151.9</c:v>
                      </c:pt>
                      <c:pt idx="276">
                        <c:v>151.80000000000001</c:v>
                      </c:pt>
                      <c:pt idx="277">
                        <c:v>151.4</c:v>
                      </c:pt>
                      <c:pt idx="278">
                        <c:v>151.4</c:v>
                      </c:pt>
                      <c:pt idx="279">
                        <c:v>151.5</c:v>
                      </c:pt>
                      <c:pt idx="280">
                        <c:v>151.30000000000001</c:v>
                      </c:pt>
                      <c:pt idx="281">
                        <c:v>151.19999999999999</c:v>
                      </c:pt>
                      <c:pt idx="282">
                        <c:v>151.4</c:v>
                      </c:pt>
                      <c:pt idx="283">
                        <c:v>151.4</c:v>
                      </c:pt>
                      <c:pt idx="284">
                        <c:v>151.5</c:v>
                      </c:pt>
                      <c:pt idx="285">
                        <c:v>151.6</c:v>
                      </c:pt>
                      <c:pt idx="286">
                        <c:v>151.6</c:v>
                      </c:pt>
                      <c:pt idx="287">
                        <c:v>151.19999999999999</c:v>
                      </c:pt>
                      <c:pt idx="288">
                        <c:v>151.19999999999999</c:v>
                      </c:pt>
                      <c:pt idx="289">
                        <c:v>151.1</c:v>
                      </c:pt>
                      <c:pt idx="290">
                        <c:v>151.1</c:v>
                      </c:pt>
                      <c:pt idx="291">
                        <c:v>150.9</c:v>
                      </c:pt>
                      <c:pt idx="292">
                        <c:v>151</c:v>
                      </c:pt>
                      <c:pt idx="293">
                        <c:v>151</c:v>
                      </c:pt>
                      <c:pt idx="294">
                        <c:v>150.9</c:v>
                      </c:pt>
                      <c:pt idx="295">
                        <c:v>150.80000000000001</c:v>
                      </c:pt>
                      <c:pt idx="296">
                        <c:v>151.19999999999999</c:v>
                      </c:pt>
                      <c:pt idx="297">
                        <c:v>151.30000000000001</c:v>
                      </c:pt>
                      <c:pt idx="298">
                        <c:v>151.4</c:v>
                      </c:pt>
                      <c:pt idx="299">
                        <c:v>151.30000000000001</c:v>
                      </c:pt>
                      <c:pt idx="300">
                        <c:v>151.19999999999999</c:v>
                      </c:pt>
                      <c:pt idx="301">
                        <c:v>151.30000000000001</c:v>
                      </c:pt>
                      <c:pt idx="302">
                        <c:v>151.1</c:v>
                      </c:pt>
                      <c:pt idx="303">
                        <c:v>151.1</c:v>
                      </c:pt>
                      <c:pt idx="304">
                        <c:v>150.5</c:v>
                      </c:pt>
                      <c:pt idx="305">
                        <c:v>150</c:v>
                      </c:pt>
                      <c:pt idx="306">
                        <c:v>149.69999999999999</c:v>
                      </c:pt>
                      <c:pt idx="307">
                        <c:v>149.6</c:v>
                      </c:pt>
                      <c:pt idx="308">
                        <c:v>149.5</c:v>
                      </c:pt>
                      <c:pt idx="309">
                        <c:v>149.5</c:v>
                      </c:pt>
                      <c:pt idx="310">
                        <c:v>149.5</c:v>
                      </c:pt>
                      <c:pt idx="311">
                        <c:v>149.5</c:v>
                      </c:pt>
                      <c:pt idx="312">
                        <c:v>120.8</c:v>
                      </c:pt>
                      <c:pt idx="313">
                        <c:v>62.95</c:v>
                      </c:pt>
                      <c:pt idx="314">
                        <c:v>62.92</c:v>
                      </c:pt>
                      <c:pt idx="315">
                        <c:v>62.91</c:v>
                      </c:pt>
                      <c:pt idx="316">
                        <c:v>62.87</c:v>
                      </c:pt>
                      <c:pt idx="317">
                        <c:v>62.77</c:v>
                      </c:pt>
                      <c:pt idx="318">
                        <c:v>62.71</c:v>
                      </c:pt>
                      <c:pt idx="319">
                        <c:v>62.66</c:v>
                      </c:pt>
                      <c:pt idx="320">
                        <c:v>62.72</c:v>
                      </c:pt>
                      <c:pt idx="321">
                        <c:v>62.82</c:v>
                      </c:pt>
                      <c:pt idx="322">
                        <c:v>62.78</c:v>
                      </c:pt>
                      <c:pt idx="323">
                        <c:v>62.81</c:v>
                      </c:pt>
                      <c:pt idx="324">
                        <c:v>62.69</c:v>
                      </c:pt>
                      <c:pt idx="325">
                        <c:v>62.65</c:v>
                      </c:pt>
                      <c:pt idx="326">
                        <c:v>62.82</c:v>
                      </c:pt>
                      <c:pt idx="327">
                        <c:v>62.7</c:v>
                      </c:pt>
                      <c:pt idx="328">
                        <c:v>62.91</c:v>
                      </c:pt>
                      <c:pt idx="329">
                        <c:v>62.91</c:v>
                      </c:pt>
                      <c:pt idx="330">
                        <c:v>62.72</c:v>
                      </c:pt>
                      <c:pt idx="331">
                        <c:v>62.76</c:v>
                      </c:pt>
                      <c:pt idx="332">
                        <c:v>62.88</c:v>
                      </c:pt>
                      <c:pt idx="333">
                        <c:v>62.97</c:v>
                      </c:pt>
                      <c:pt idx="334">
                        <c:v>62.51</c:v>
                      </c:pt>
                      <c:pt idx="335">
                        <c:v>62.89</c:v>
                      </c:pt>
                      <c:pt idx="336">
                        <c:v>62.83</c:v>
                      </c:pt>
                      <c:pt idx="337">
                        <c:v>62.94</c:v>
                      </c:pt>
                      <c:pt idx="338">
                        <c:v>63</c:v>
                      </c:pt>
                      <c:pt idx="339">
                        <c:v>62.82</c:v>
                      </c:pt>
                      <c:pt idx="340">
                        <c:v>62.62</c:v>
                      </c:pt>
                      <c:pt idx="341">
                        <c:v>62.67</c:v>
                      </c:pt>
                      <c:pt idx="342">
                        <c:v>62.64</c:v>
                      </c:pt>
                      <c:pt idx="343">
                        <c:v>62.64</c:v>
                      </c:pt>
                      <c:pt idx="344">
                        <c:v>62.69</c:v>
                      </c:pt>
                      <c:pt idx="345">
                        <c:v>62.8</c:v>
                      </c:pt>
                      <c:pt idx="346">
                        <c:v>62.72</c:v>
                      </c:pt>
                      <c:pt idx="347">
                        <c:v>62.77</c:v>
                      </c:pt>
                      <c:pt idx="348">
                        <c:v>62.76</c:v>
                      </c:pt>
                      <c:pt idx="349">
                        <c:v>62.87</c:v>
                      </c:pt>
                      <c:pt idx="350">
                        <c:v>62.8</c:v>
                      </c:pt>
                      <c:pt idx="351">
                        <c:v>62.7</c:v>
                      </c:pt>
                      <c:pt idx="352">
                        <c:v>62.82</c:v>
                      </c:pt>
                      <c:pt idx="353">
                        <c:v>62.97</c:v>
                      </c:pt>
                      <c:pt idx="354">
                        <c:v>62.97</c:v>
                      </c:pt>
                      <c:pt idx="355">
                        <c:v>62.85</c:v>
                      </c:pt>
                      <c:pt idx="356">
                        <c:v>62.85</c:v>
                      </c:pt>
                      <c:pt idx="357">
                        <c:v>62.67</c:v>
                      </c:pt>
                      <c:pt idx="358">
                        <c:v>62.63</c:v>
                      </c:pt>
                      <c:pt idx="359">
                        <c:v>62.67</c:v>
                      </c:pt>
                      <c:pt idx="360">
                        <c:v>62.76</c:v>
                      </c:pt>
                      <c:pt idx="361">
                        <c:v>62.72</c:v>
                      </c:pt>
                      <c:pt idx="362">
                        <c:v>51.38</c:v>
                      </c:pt>
                      <c:pt idx="363">
                        <c:v>56.15</c:v>
                      </c:pt>
                      <c:pt idx="364">
                        <c:v>44.31</c:v>
                      </c:pt>
                      <c:pt idx="365">
                        <c:v>47.65</c:v>
                      </c:pt>
                      <c:pt idx="366">
                        <c:v>47.96</c:v>
                      </c:pt>
                      <c:pt idx="367">
                        <c:v>48.15</c:v>
                      </c:pt>
                      <c:pt idx="368">
                        <c:v>48.02</c:v>
                      </c:pt>
                      <c:pt idx="369">
                        <c:v>47.95</c:v>
                      </c:pt>
                      <c:pt idx="370">
                        <c:v>47.95</c:v>
                      </c:pt>
                      <c:pt idx="371">
                        <c:v>47.93</c:v>
                      </c:pt>
                      <c:pt idx="372">
                        <c:v>48.02</c:v>
                      </c:pt>
                      <c:pt idx="373">
                        <c:v>47.91</c:v>
                      </c:pt>
                      <c:pt idx="374">
                        <c:v>48</c:v>
                      </c:pt>
                      <c:pt idx="375">
                        <c:v>48.06</c:v>
                      </c:pt>
                      <c:pt idx="376">
                        <c:v>47.96</c:v>
                      </c:pt>
                      <c:pt idx="377">
                        <c:v>48.14</c:v>
                      </c:pt>
                      <c:pt idx="378">
                        <c:v>48.19</c:v>
                      </c:pt>
                      <c:pt idx="379">
                        <c:v>48.16</c:v>
                      </c:pt>
                      <c:pt idx="380">
                        <c:v>48.19</c:v>
                      </c:pt>
                      <c:pt idx="381">
                        <c:v>48.11</c:v>
                      </c:pt>
                      <c:pt idx="382">
                        <c:v>48.04</c:v>
                      </c:pt>
                      <c:pt idx="383">
                        <c:v>48.13</c:v>
                      </c:pt>
                      <c:pt idx="384">
                        <c:v>48.14</c:v>
                      </c:pt>
                      <c:pt idx="385">
                        <c:v>48</c:v>
                      </c:pt>
                      <c:pt idx="386">
                        <c:v>53.64</c:v>
                      </c:pt>
                      <c:pt idx="387">
                        <c:v>53.87</c:v>
                      </c:pt>
                      <c:pt idx="388">
                        <c:v>53.76</c:v>
                      </c:pt>
                      <c:pt idx="389">
                        <c:v>53.75</c:v>
                      </c:pt>
                      <c:pt idx="390">
                        <c:v>53.72</c:v>
                      </c:pt>
                      <c:pt idx="391">
                        <c:v>53.66</c:v>
                      </c:pt>
                      <c:pt idx="392">
                        <c:v>53.51</c:v>
                      </c:pt>
                      <c:pt idx="393">
                        <c:v>49.66</c:v>
                      </c:pt>
                      <c:pt idx="394">
                        <c:v>48.28</c:v>
                      </c:pt>
                      <c:pt idx="395">
                        <c:v>48.27</c:v>
                      </c:pt>
                      <c:pt idx="396">
                        <c:v>48.26</c:v>
                      </c:pt>
                      <c:pt idx="397">
                        <c:v>48.2</c:v>
                      </c:pt>
                      <c:pt idx="398">
                        <c:v>48.26</c:v>
                      </c:pt>
                      <c:pt idx="399">
                        <c:v>48.31</c:v>
                      </c:pt>
                      <c:pt idx="400">
                        <c:v>48.27</c:v>
                      </c:pt>
                      <c:pt idx="401">
                        <c:v>48.19</c:v>
                      </c:pt>
                      <c:pt idx="402">
                        <c:v>48.2</c:v>
                      </c:pt>
                      <c:pt idx="403">
                        <c:v>48.3</c:v>
                      </c:pt>
                      <c:pt idx="404">
                        <c:v>48.29</c:v>
                      </c:pt>
                      <c:pt idx="405">
                        <c:v>45.56</c:v>
                      </c:pt>
                      <c:pt idx="406">
                        <c:v>52.76</c:v>
                      </c:pt>
                      <c:pt idx="407">
                        <c:v>52.58</c:v>
                      </c:pt>
                      <c:pt idx="408">
                        <c:v>52.37</c:v>
                      </c:pt>
                      <c:pt idx="409">
                        <c:v>52.36</c:v>
                      </c:pt>
                      <c:pt idx="410">
                        <c:v>52.13</c:v>
                      </c:pt>
                      <c:pt idx="411">
                        <c:v>43.14</c:v>
                      </c:pt>
                      <c:pt idx="412">
                        <c:v>39.68</c:v>
                      </c:pt>
                      <c:pt idx="413">
                        <c:v>39.619999999999997</c:v>
                      </c:pt>
                      <c:pt idx="414">
                        <c:v>39.67</c:v>
                      </c:pt>
                      <c:pt idx="415">
                        <c:v>39.729999999999997</c:v>
                      </c:pt>
                      <c:pt idx="416">
                        <c:v>39.71</c:v>
                      </c:pt>
                      <c:pt idx="417">
                        <c:v>39.659999999999997</c:v>
                      </c:pt>
                      <c:pt idx="418">
                        <c:v>39.630000000000003</c:v>
                      </c:pt>
                      <c:pt idx="419">
                        <c:v>39.72</c:v>
                      </c:pt>
                      <c:pt idx="420">
                        <c:v>39.630000000000003</c:v>
                      </c:pt>
                      <c:pt idx="421">
                        <c:v>39.630000000000003</c:v>
                      </c:pt>
                      <c:pt idx="422">
                        <c:v>39.6</c:v>
                      </c:pt>
                      <c:pt idx="423">
                        <c:v>39.65</c:v>
                      </c:pt>
                      <c:pt idx="424">
                        <c:v>39.67</c:v>
                      </c:pt>
                      <c:pt idx="425">
                        <c:v>39.520000000000003</c:v>
                      </c:pt>
                      <c:pt idx="426">
                        <c:v>39.590000000000003</c:v>
                      </c:pt>
                      <c:pt idx="427">
                        <c:v>39.619999999999997</c:v>
                      </c:pt>
                      <c:pt idx="428">
                        <c:v>39.700000000000003</c:v>
                      </c:pt>
                      <c:pt idx="429">
                        <c:v>39.619999999999997</c:v>
                      </c:pt>
                      <c:pt idx="430">
                        <c:v>39.549999999999997</c:v>
                      </c:pt>
                      <c:pt idx="431">
                        <c:v>39.590000000000003</c:v>
                      </c:pt>
                      <c:pt idx="432">
                        <c:v>39.53</c:v>
                      </c:pt>
                      <c:pt idx="433">
                        <c:v>39.630000000000003</c:v>
                      </c:pt>
                      <c:pt idx="434">
                        <c:v>39.659999999999997</c:v>
                      </c:pt>
                      <c:pt idx="435">
                        <c:v>39.54</c:v>
                      </c:pt>
                      <c:pt idx="436">
                        <c:v>39.700000000000003</c:v>
                      </c:pt>
                      <c:pt idx="437">
                        <c:v>39.64</c:v>
                      </c:pt>
                      <c:pt idx="438">
                        <c:v>39.68</c:v>
                      </c:pt>
                      <c:pt idx="439">
                        <c:v>39.61</c:v>
                      </c:pt>
                      <c:pt idx="440">
                        <c:v>39.6</c:v>
                      </c:pt>
                      <c:pt idx="441">
                        <c:v>39.71</c:v>
                      </c:pt>
                      <c:pt idx="442">
                        <c:v>39.78</c:v>
                      </c:pt>
                      <c:pt idx="443">
                        <c:v>39.83</c:v>
                      </c:pt>
                      <c:pt idx="444">
                        <c:v>39.72</c:v>
                      </c:pt>
                      <c:pt idx="445">
                        <c:v>39.71</c:v>
                      </c:pt>
                      <c:pt idx="446">
                        <c:v>39.74</c:v>
                      </c:pt>
                      <c:pt idx="447">
                        <c:v>39.71</c:v>
                      </c:pt>
                      <c:pt idx="448">
                        <c:v>39.67</c:v>
                      </c:pt>
                      <c:pt idx="449">
                        <c:v>39.72</c:v>
                      </c:pt>
                      <c:pt idx="450">
                        <c:v>181.8</c:v>
                      </c:pt>
                      <c:pt idx="451">
                        <c:v>112.3</c:v>
                      </c:pt>
                      <c:pt idx="452">
                        <c:v>39.82</c:v>
                      </c:pt>
                      <c:pt idx="453">
                        <c:v>39.770000000000003</c:v>
                      </c:pt>
                      <c:pt idx="454">
                        <c:v>39.78</c:v>
                      </c:pt>
                      <c:pt idx="455">
                        <c:v>39.729999999999997</c:v>
                      </c:pt>
                      <c:pt idx="456">
                        <c:v>39.81</c:v>
                      </c:pt>
                      <c:pt idx="457">
                        <c:v>39.83</c:v>
                      </c:pt>
                      <c:pt idx="458">
                        <c:v>76.91</c:v>
                      </c:pt>
                      <c:pt idx="459">
                        <c:v>78.06</c:v>
                      </c:pt>
                      <c:pt idx="460">
                        <c:v>78.17</c:v>
                      </c:pt>
                      <c:pt idx="461">
                        <c:v>53.84</c:v>
                      </c:pt>
                      <c:pt idx="462">
                        <c:v>39.89</c:v>
                      </c:pt>
                      <c:pt idx="463">
                        <c:v>39.700000000000003</c:v>
                      </c:pt>
                      <c:pt idx="464">
                        <c:v>39.64</c:v>
                      </c:pt>
                      <c:pt idx="465">
                        <c:v>39.549999999999997</c:v>
                      </c:pt>
                      <c:pt idx="466">
                        <c:v>39.61</c:v>
                      </c:pt>
                      <c:pt idx="467">
                        <c:v>39.700000000000003</c:v>
                      </c:pt>
                      <c:pt idx="468">
                        <c:v>39.72</c:v>
                      </c:pt>
                      <c:pt idx="469">
                        <c:v>39.729999999999997</c:v>
                      </c:pt>
                      <c:pt idx="470">
                        <c:v>39.57</c:v>
                      </c:pt>
                      <c:pt idx="471">
                        <c:v>39.57</c:v>
                      </c:pt>
                      <c:pt idx="472">
                        <c:v>39.83</c:v>
                      </c:pt>
                      <c:pt idx="473">
                        <c:v>39.74</c:v>
                      </c:pt>
                      <c:pt idx="474">
                        <c:v>39.53</c:v>
                      </c:pt>
                      <c:pt idx="475">
                        <c:v>39.549999999999997</c:v>
                      </c:pt>
                      <c:pt idx="476">
                        <c:v>39.68</c:v>
                      </c:pt>
                      <c:pt idx="477">
                        <c:v>39.520000000000003</c:v>
                      </c:pt>
                      <c:pt idx="478">
                        <c:v>39.630000000000003</c:v>
                      </c:pt>
                      <c:pt idx="479">
                        <c:v>39.6</c:v>
                      </c:pt>
                      <c:pt idx="480">
                        <c:v>39.74</c:v>
                      </c:pt>
                      <c:pt idx="481">
                        <c:v>39.65</c:v>
                      </c:pt>
                      <c:pt idx="482">
                        <c:v>39.729999999999997</c:v>
                      </c:pt>
                      <c:pt idx="483">
                        <c:v>39.68</c:v>
                      </c:pt>
                      <c:pt idx="484">
                        <c:v>39.64</c:v>
                      </c:pt>
                      <c:pt idx="485">
                        <c:v>39.549999999999997</c:v>
                      </c:pt>
                      <c:pt idx="486">
                        <c:v>39.619999999999997</c:v>
                      </c:pt>
                      <c:pt idx="487">
                        <c:v>39.630000000000003</c:v>
                      </c:pt>
                      <c:pt idx="488">
                        <c:v>39.479999999999997</c:v>
                      </c:pt>
                      <c:pt idx="489">
                        <c:v>39.590000000000003</c:v>
                      </c:pt>
                      <c:pt idx="490">
                        <c:v>39.54</c:v>
                      </c:pt>
                      <c:pt idx="491">
                        <c:v>39.549999999999997</c:v>
                      </c:pt>
                      <c:pt idx="492">
                        <c:v>39.6</c:v>
                      </c:pt>
                      <c:pt idx="493">
                        <c:v>39.590000000000003</c:v>
                      </c:pt>
                      <c:pt idx="494">
                        <c:v>39.729999999999997</c:v>
                      </c:pt>
                      <c:pt idx="495">
                        <c:v>39.53</c:v>
                      </c:pt>
                      <c:pt idx="496">
                        <c:v>39.6</c:v>
                      </c:pt>
                      <c:pt idx="497">
                        <c:v>39.71</c:v>
                      </c:pt>
                      <c:pt idx="498">
                        <c:v>39.65</c:v>
                      </c:pt>
                      <c:pt idx="499">
                        <c:v>39.65</c:v>
                      </c:pt>
                      <c:pt idx="500">
                        <c:v>39.54</c:v>
                      </c:pt>
                      <c:pt idx="501">
                        <c:v>39.65</c:v>
                      </c:pt>
                      <c:pt idx="502">
                        <c:v>39.81</c:v>
                      </c:pt>
                      <c:pt idx="503">
                        <c:v>39.72</c:v>
                      </c:pt>
                      <c:pt idx="504">
                        <c:v>39.65</c:v>
                      </c:pt>
                      <c:pt idx="505">
                        <c:v>39.549999999999997</c:v>
                      </c:pt>
                      <c:pt idx="506">
                        <c:v>39.67</c:v>
                      </c:pt>
                      <c:pt idx="507">
                        <c:v>39.659999999999997</c:v>
                      </c:pt>
                      <c:pt idx="508">
                        <c:v>53.32</c:v>
                      </c:pt>
                      <c:pt idx="509">
                        <c:v>127.3</c:v>
                      </c:pt>
                      <c:pt idx="510">
                        <c:v>126.7</c:v>
                      </c:pt>
                      <c:pt idx="511">
                        <c:v>128.4</c:v>
                      </c:pt>
                      <c:pt idx="512">
                        <c:v>128.6</c:v>
                      </c:pt>
                      <c:pt idx="513">
                        <c:v>128.5</c:v>
                      </c:pt>
                      <c:pt idx="514">
                        <c:v>128.30000000000001</c:v>
                      </c:pt>
                      <c:pt idx="515">
                        <c:v>128.30000000000001</c:v>
                      </c:pt>
                      <c:pt idx="516">
                        <c:v>128</c:v>
                      </c:pt>
                      <c:pt idx="517">
                        <c:v>127.8</c:v>
                      </c:pt>
                      <c:pt idx="518">
                        <c:v>128</c:v>
                      </c:pt>
                      <c:pt idx="519">
                        <c:v>127.8</c:v>
                      </c:pt>
                      <c:pt idx="520">
                        <c:v>127.8</c:v>
                      </c:pt>
                      <c:pt idx="521">
                        <c:v>127.7</c:v>
                      </c:pt>
                      <c:pt idx="522">
                        <c:v>127.9</c:v>
                      </c:pt>
                      <c:pt idx="523">
                        <c:v>127.8</c:v>
                      </c:pt>
                      <c:pt idx="524">
                        <c:v>127.8</c:v>
                      </c:pt>
                      <c:pt idx="525">
                        <c:v>127.5</c:v>
                      </c:pt>
                      <c:pt idx="526">
                        <c:v>127.4</c:v>
                      </c:pt>
                      <c:pt idx="527">
                        <c:v>127.5</c:v>
                      </c:pt>
                      <c:pt idx="528">
                        <c:v>127.5</c:v>
                      </c:pt>
                      <c:pt idx="529">
                        <c:v>127.2</c:v>
                      </c:pt>
                      <c:pt idx="530">
                        <c:v>127.2</c:v>
                      </c:pt>
                      <c:pt idx="531">
                        <c:v>127.3</c:v>
                      </c:pt>
                      <c:pt idx="532">
                        <c:v>127.4</c:v>
                      </c:pt>
                      <c:pt idx="533">
                        <c:v>127.1</c:v>
                      </c:pt>
                      <c:pt idx="534">
                        <c:v>126.9</c:v>
                      </c:pt>
                      <c:pt idx="535">
                        <c:v>126.8</c:v>
                      </c:pt>
                      <c:pt idx="536">
                        <c:v>126.8</c:v>
                      </c:pt>
                      <c:pt idx="537">
                        <c:v>126.8</c:v>
                      </c:pt>
                      <c:pt idx="538">
                        <c:v>126.7</c:v>
                      </c:pt>
                      <c:pt idx="539">
                        <c:v>126.5</c:v>
                      </c:pt>
                      <c:pt idx="540">
                        <c:v>126.5</c:v>
                      </c:pt>
                      <c:pt idx="541">
                        <c:v>126.3</c:v>
                      </c:pt>
                      <c:pt idx="542">
                        <c:v>126.4</c:v>
                      </c:pt>
                      <c:pt idx="543">
                        <c:v>126.3</c:v>
                      </c:pt>
                      <c:pt idx="544">
                        <c:v>126.1</c:v>
                      </c:pt>
                      <c:pt idx="545">
                        <c:v>125.9</c:v>
                      </c:pt>
                      <c:pt idx="546">
                        <c:v>125.7</c:v>
                      </c:pt>
                      <c:pt idx="547">
                        <c:v>126</c:v>
                      </c:pt>
                      <c:pt idx="548">
                        <c:v>125.9</c:v>
                      </c:pt>
                      <c:pt idx="549">
                        <c:v>125.9</c:v>
                      </c:pt>
                      <c:pt idx="550">
                        <c:v>125.9</c:v>
                      </c:pt>
                      <c:pt idx="551">
                        <c:v>125.8</c:v>
                      </c:pt>
                      <c:pt idx="552">
                        <c:v>125.8</c:v>
                      </c:pt>
                      <c:pt idx="553">
                        <c:v>125.7</c:v>
                      </c:pt>
                      <c:pt idx="554">
                        <c:v>125.8</c:v>
                      </c:pt>
                      <c:pt idx="555">
                        <c:v>126</c:v>
                      </c:pt>
                      <c:pt idx="556">
                        <c:v>62.98</c:v>
                      </c:pt>
                      <c:pt idx="557">
                        <c:v>39.79</c:v>
                      </c:pt>
                      <c:pt idx="558">
                        <c:v>39.82</c:v>
                      </c:pt>
                      <c:pt idx="559">
                        <c:v>39.72</c:v>
                      </c:pt>
                      <c:pt idx="560">
                        <c:v>39.72</c:v>
                      </c:pt>
                      <c:pt idx="561">
                        <c:v>39.659999999999997</c:v>
                      </c:pt>
                      <c:pt idx="562">
                        <c:v>39.700000000000003</c:v>
                      </c:pt>
                      <c:pt idx="563">
                        <c:v>39.729999999999997</c:v>
                      </c:pt>
                      <c:pt idx="564">
                        <c:v>39.54</c:v>
                      </c:pt>
                      <c:pt idx="565">
                        <c:v>39.590000000000003</c:v>
                      </c:pt>
                      <c:pt idx="566">
                        <c:v>39.659999999999997</c:v>
                      </c:pt>
                      <c:pt idx="567">
                        <c:v>39.659999999999997</c:v>
                      </c:pt>
                      <c:pt idx="568">
                        <c:v>39.590000000000003</c:v>
                      </c:pt>
                      <c:pt idx="569">
                        <c:v>39.53</c:v>
                      </c:pt>
                      <c:pt idx="570">
                        <c:v>39.6</c:v>
                      </c:pt>
                      <c:pt idx="571">
                        <c:v>39.630000000000003</c:v>
                      </c:pt>
                      <c:pt idx="572">
                        <c:v>39.74</c:v>
                      </c:pt>
                      <c:pt idx="573">
                        <c:v>39.65</c:v>
                      </c:pt>
                      <c:pt idx="574">
                        <c:v>39.82</c:v>
                      </c:pt>
                      <c:pt idx="575">
                        <c:v>39.79</c:v>
                      </c:pt>
                      <c:pt idx="576">
                        <c:v>39.659999999999997</c:v>
                      </c:pt>
                      <c:pt idx="577">
                        <c:v>39.6</c:v>
                      </c:pt>
                      <c:pt idx="578">
                        <c:v>39.46</c:v>
                      </c:pt>
                      <c:pt idx="579">
                        <c:v>39.409999999999997</c:v>
                      </c:pt>
                      <c:pt idx="580">
                        <c:v>39.53</c:v>
                      </c:pt>
                      <c:pt idx="581">
                        <c:v>39.49</c:v>
                      </c:pt>
                      <c:pt idx="582">
                        <c:v>39.590000000000003</c:v>
                      </c:pt>
                      <c:pt idx="583">
                        <c:v>39.479999999999997</c:v>
                      </c:pt>
                      <c:pt idx="584">
                        <c:v>39.64</c:v>
                      </c:pt>
                      <c:pt idx="585">
                        <c:v>39.32</c:v>
                      </c:pt>
                      <c:pt idx="586">
                        <c:v>39.42</c:v>
                      </c:pt>
                      <c:pt idx="587">
                        <c:v>39.46</c:v>
                      </c:pt>
                      <c:pt idx="588">
                        <c:v>39.54</c:v>
                      </c:pt>
                      <c:pt idx="589">
                        <c:v>39.409999999999997</c:v>
                      </c:pt>
                      <c:pt idx="590">
                        <c:v>39.51</c:v>
                      </c:pt>
                      <c:pt idx="591">
                        <c:v>39.56</c:v>
                      </c:pt>
                      <c:pt idx="592">
                        <c:v>39.53</c:v>
                      </c:pt>
                      <c:pt idx="593">
                        <c:v>39.520000000000003</c:v>
                      </c:pt>
                      <c:pt idx="594">
                        <c:v>39.5</c:v>
                      </c:pt>
                      <c:pt idx="595">
                        <c:v>39.42</c:v>
                      </c:pt>
                      <c:pt idx="596">
                        <c:v>39.54</c:v>
                      </c:pt>
                      <c:pt idx="597">
                        <c:v>39.71</c:v>
                      </c:pt>
                      <c:pt idx="598">
                        <c:v>39.56</c:v>
                      </c:pt>
                      <c:pt idx="599">
                        <c:v>39.54</c:v>
                      </c:pt>
                      <c:pt idx="600">
                        <c:v>39.520000000000003</c:v>
                      </c:pt>
                      <c:pt idx="601">
                        <c:v>39.51</c:v>
                      </c:pt>
                      <c:pt idx="602">
                        <c:v>39.46</c:v>
                      </c:pt>
                      <c:pt idx="603">
                        <c:v>39.479999999999997</c:v>
                      </c:pt>
                      <c:pt idx="604">
                        <c:v>39.57</c:v>
                      </c:pt>
                      <c:pt idx="605">
                        <c:v>39.61</c:v>
                      </c:pt>
                      <c:pt idx="606">
                        <c:v>39.6</c:v>
                      </c:pt>
                      <c:pt idx="607">
                        <c:v>39.57</c:v>
                      </c:pt>
                      <c:pt idx="608">
                        <c:v>39.54</c:v>
                      </c:pt>
                      <c:pt idx="609">
                        <c:v>39.51</c:v>
                      </c:pt>
                      <c:pt idx="610">
                        <c:v>39.46</c:v>
                      </c:pt>
                      <c:pt idx="611">
                        <c:v>39.46</c:v>
                      </c:pt>
                      <c:pt idx="612">
                        <c:v>39.43</c:v>
                      </c:pt>
                      <c:pt idx="613">
                        <c:v>39.54</c:v>
                      </c:pt>
                      <c:pt idx="614">
                        <c:v>39.409999999999997</c:v>
                      </c:pt>
                      <c:pt idx="615">
                        <c:v>39.520000000000003</c:v>
                      </c:pt>
                      <c:pt idx="616">
                        <c:v>39.520000000000003</c:v>
                      </c:pt>
                      <c:pt idx="617">
                        <c:v>39.659999999999997</c:v>
                      </c:pt>
                      <c:pt idx="618">
                        <c:v>39.590000000000003</c:v>
                      </c:pt>
                      <c:pt idx="619">
                        <c:v>39.590000000000003</c:v>
                      </c:pt>
                      <c:pt idx="620">
                        <c:v>39.44</c:v>
                      </c:pt>
                      <c:pt idx="621">
                        <c:v>39.5</c:v>
                      </c:pt>
                      <c:pt idx="622">
                        <c:v>39.54</c:v>
                      </c:pt>
                      <c:pt idx="623">
                        <c:v>39.5</c:v>
                      </c:pt>
                      <c:pt idx="624">
                        <c:v>39.49</c:v>
                      </c:pt>
                      <c:pt idx="625">
                        <c:v>39.520000000000003</c:v>
                      </c:pt>
                      <c:pt idx="626">
                        <c:v>39.549999999999997</c:v>
                      </c:pt>
                      <c:pt idx="627">
                        <c:v>39.590000000000003</c:v>
                      </c:pt>
                      <c:pt idx="628">
                        <c:v>39.57</c:v>
                      </c:pt>
                      <c:pt idx="629">
                        <c:v>39.54</c:v>
                      </c:pt>
                      <c:pt idx="630">
                        <c:v>39.369999999999997</c:v>
                      </c:pt>
                      <c:pt idx="631">
                        <c:v>39.450000000000003</c:v>
                      </c:pt>
                      <c:pt idx="632">
                        <c:v>39.39</c:v>
                      </c:pt>
                      <c:pt idx="633">
                        <c:v>39.49</c:v>
                      </c:pt>
                      <c:pt idx="634">
                        <c:v>39.299999999999997</c:v>
                      </c:pt>
                      <c:pt idx="635">
                        <c:v>39.29</c:v>
                      </c:pt>
                      <c:pt idx="636">
                        <c:v>39.270000000000003</c:v>
                      </c:pt>
                      <c:pt idx="637">
                        <c:v>39.32</c:v>
                      </c:pt>
                      <c:pt idx="638">
                        <c:v>39.479999999999997</c:v>
                      </c:pt>
                      <c:pt idx="639">
                        <c:v>39.229999999999997</c:v>
                      </c:pt>
                      <c:pt idx="640">
                        <c:v>39.380000000000003</c:v>
                      </c:pt>
                      <c:pt idx="641">
                        <c:v>39.6</c:v>
                      </c:pt>
                      <c:pt idx="642">
                        <c:v>39.409999999999997</c:v>
                      </c:pt>
                      <c:pt idx="643">
                        <c:v>39.19</c:v>
                      </c:pt>
                      <c:pt idx="644">
                        <c:v>39.33</c:v>
                      </c:pt>
                      <c:pt idx="645">
                        <c:v>39.229999999999997</c:v>
                      </c:pt>
                      <c:pt idx="646">
                        <c:v>39.54</c:v>
                      </c:pt>
                      <c:pt idx="647">
                        <c:v>39.35</c:v>
                      </c:pt>
                      <c:pt idx="648">
                        <c:v>39.35</c:v>
                      </c:pt>
                      <c:pt idx="649">
                        <c:v>39.340000000000003</c:v>
                      </c:pt>
                      <c:pt idx="650">
                        <c:v>39.08</c:v>
                      </c:pt>
                      <c:pt idx="651">
                        <c:v>39.22</c:v>
                      </c:pt>
                      <c:pt idx="652">
                        <c:v>39.130000000000003</c:v>
                      </c:pt>
                      <c:pt idx="653">
                        <c:v>39.340000000000003</c:v>
                      </c:pt>
                      <c:pt idx="654">
                        <c:v>39.380000000000003</c:v>
                      </c:pt>
                      <c:pt idx="655">
                        <c:v>39.4</c:v>
                      </c:pt>
                      <c:pt idx="656">
                        <c:v>39.4</c:v>
                      </c:pt>
                      <c:pt idx="657">
                        <c:v>39.369999999999997</c:v>
                      </c:pt>
                      <c:pt idx="658">
                        <c:v>39.35</c:v>
                      </c:pt>
                      <c:pt idx="659">
                        <c:v>39.54</c:v>
                      </c:pt>
                      <c:pt idx="660">
                        <c:v>39.4</c:v>
                      </c:pt>
                      <c:pt idx="661">
                        <c:v>39.51</c:v>
                      </c:pt>
                      <c:pt idx="662">
                        <c:v>39.53</c:v>
                      </c:pt>
                      <c:pt idx="663">
                        <c:v>39.51</c:v>
                      </c:pt>
                      <c:pt idx="664">
                        <c:v>39.549999999999997</c:v>
                      </c:pt>
                      <c:pt idx="665">
                        <c:v>39.49</c:v>
                      </c:pt>
                      <c:pt idx="666">
                        <c:v>39.35</c:v>
                      </c:pt>
                      <c:pt idx="667">
                        <c:v>39.19</c:v>
                      </c:pt>
                      <c:pt idx="668">
                        <c:v>39.42</c:v>
                      </c:pt>
                      <c:pt idx="669">
                        <c:v>39.299999999999997</c:v>
                      </c:pt>
                      <c:pt idx="670">
                        <c:v>39.31</c:v>
                      </c:pt>
                      <c:pt idx="671">
                        <c:v>39.42</c:v>
                      </c:pt>
                      <c:pt idx="672">
                        <c:v>39.369999999999997</c:v>
                      </c:pt>
                      <c:pt idx="673">
                        <c:v>39.22</c:v>
                      </c:pt>
                      <c:pt idx="674">
                        <c:v>39.32</c:v>
                      </c:pt>
                      <c:pt idx="675">
                        <c:v>39.51</c:v>
                      </c:pt>
                      <c:pt idx="676">
                        <c:v>39.53</c:v>
                      </c:pt>
                      <c:pt idx="677">
                        <c:v>39.46</c:v>
                      </c:pt>
                      <c:pt idx="678">
                        <c:v>39.200000000000003</c:v>
                      </c:pt>
                      <c:pt idx="679">
                        <c:v>39.42</c:v>
                      </c:pt>
                      <c:pt idx="680">
                        <c:v>39.32</c:v>
                      </c:pt>
                      <c:pt idx="681">
                        <c:v>39.409999999999997</c:v>
                      </c:pt>
                      <c:pt idx="682">
                        <c:v>39.32</c:v>
                      </c:pt>
                      <c:pt idx="683">
                        <c:v>39.159999999999997</c:v>
                      </c:pt>
                      <c:pt idx="684">
                        <c:v>39.21</c:v>
                      </c:pt>
                      <c:pt idx="685">
                        <c:v>39.31</c:v>
                      </c:pt>
                      <c:pt idx="686">
                        <c:v>39.43</c:v>
                      </c:pt>
                      <c:pt idx="687">
                        <c:v>39.31</c:v>
                      </c:pt>
                      <c:pt idx="688">
                        <c:v>39.369999999999997</c:v>
                      </c:pt>
                      <c:pt idx="689">
                        <c:v>39.049999999999997</c:v>
                      </c:pt>
                      <c:pt idx="690">
                        <c:v>39.229999999999997</c:v>
                      </c:pt>
                      <c:pt idx="691">
                        <c:v>39.24</c:v>
                      </c:pt>
                      <c:pt idx="692">
                        <c:v>39.19</c:v>
                      </c:pt>
                      <c:pt idx="693">
                        <c:v>39.090000000000003</c:v>
                      </c:pt>
                      <c:pt idx="694">
                        <c:v>39.42</c:v>
                      </c:pt>
                      <c:pt idx="695">
                        <c:v>39.33</c:v>
                      </c:pt>
                      <c:pt idx="696">
                        <c:v>39.409999999999997</c:v>
                      </c:pt>
                      <c:pt idx="697">
                        <c:v>47.59</c:v>
                      </c:pt>
                      <c:pt idx="698">
                        <c:v>39.479999999999997</c:v>
                      </c:pt>
                      <c:pt idx="699">
                        <c:v>49.9</c:v>
                      </c:pt>
                      <c:pt idx="700">
                        <c:v>75.02</c:v>
                      </c:pt>
                      <c:pt idx="701">
                        <c:v>70.91</c:v>
                      </c:pt>
                      <c:pt idx="702">
                        <c:v>62.84</c:v>
                      </c:pt>
                      <c:pt idx="703">
                        <c:v>60.57</c:v>
                      </c:pt>
                      <c:pt idx="704">
                        <c:v>60.39</c:v>
                      </c:pt>
                      <c:pt idx="705">
                        <c:v>60.99</c:v>
                      </c:pt>
                      <c:pt idx="706">
                        <c:v>59.87</c:v>
                      </c:pt>
                      <c:pt idx="707">
                        <c:v>59.53</c:v>
                      </c:pt>
                      <c:pt idx="708">
                        <c:v>60.84</c:v>
                      </c:pt>
                      <c:pt idx="709">
                        <c:v>48.96</c:v>
                      </c:pt>
                      <c:pt idx="710">
                        <c:v>42.23</c:v>
                      </c:pt>
                      <c:pt idx="711">
                        <c:v>42.18</c:v>
                      </c:pt>
                      <c:pt idx="712">
                        <c:v>42.25</c:v>
                      </c:pt>
                      <c:pt idx="713">
                        <c:v>42.13</c:v>
                      </c:pt>
                      <c:pt idx="714">
                        <c:v>44.99</c:v>
                      </c:pt>
                      <c:pt idx="715">
                        <c:v>71.98</c:v>
                      </c:pt>
                      <c:pt idx="716">
                        <c:v>70.489999999999995</c:v>
                      </c:pt>
                      <c:pt idx="717">
                        <c:v>73.67</c:v>
                      </c:pt>
                      <c:pt idx="718">
                        <c:v>61.6</c:v>
                      </c:pt>
                      <c:pt idx="719">
                        <c:v>74.33</c:v>
                      </c:pt>
                      <c:pt idx="720">
                        <c:v>53.09</c:v>
                      </c:pt>
                      <c:pt idx="721">
                        <c:v>15</c:v>
                      </c:pt>
                      <c:pt idx="722">
                        <c:v>14.78</c:v>
                      </c:pt>
                      <c:pt idx="723">
                        <c:v>14.8</c:v>
                      </c:pt>
                      <c:pt idx="724">
                        <c:v>14.68</c:v>
                      </c:pt>
                      <c:pt idx="725">
                        <c:v>13.21</c:v>
                      </c:pt>
                      <c:pt idx="726">
                        <c:v>11.89</c:v>
                      </c:pt>
                      <c:pt idx="727">
                        <c:v>11.92</c:v>
                      </c:pt>
                      <c:pt idx="728">
                        <c:v>11.9</c:v>
                      </c:pt>
                      <c:pt idx="729">
                        <c:v>11.89</c:v>
                      </c:pt>
                      <c:pt idx="730">
                        <c:v>11.89</c:v>
                      </c:pt>
                      <c:pt idx="731">
                        <c:v>11.89</c:v>
                      </c:pt>
                      <c:pt idx="732">
                        <c:v>11.89</c:v>
                      </c:pt>
                      <c:pt idx="733">
                        <c:v>11.89</c:v>
                      </c:pt>
                      <c:pt idx="734">
                        <c:v>11.89</c:v>
                      </c:pt>
                      <c:pt idx="735">
                        <c:v>11.89</c:v>
                      </c:pt>
                      <c:pt idx="736">
                        <c:v>11.89</c:v>
                      </c:pt>
                      <c:pt idx="737">
                        <c:v>11.89</c:v>
                      </c:pt>
                      <c:pt idx="738">
                        <c:v>11.89</c:v>
                      </c:pt>
                      <c:pt idx="739">
                        <c:v>11.89</c:v>
                      </c:pt>
                      <c:pt idx="740">
                        <c:v>11.89</c:v>
                      </c:pt>
                      <c:pt idx="741">
                        <c:v>11.89</c:v>
                      </c:pt>
                      <c:pt idx="742">
                        <c:v>11.89</c:v>
                      </c:pt>
                      <c:pt idx="743">
                        <c:v>11.89</c:v>
                      </c:pt>
                      <c:pt idx="744">
                        <c:v>11.89</c:v>
                      </c:pt>
                      <c:pt idx="745">
                        <c:v>11.89</c:v>
                      </c:pt>
                      <c:pt idx="746">
                        <c:v>11.89</c:v>
                      </c:pt>
                      <c:pt idx="747">
                        <c:v>11.89</c:v>
                      </c:pt>
                      <c:pt idx="748">
                        <c:v>11.89</c:v>
                      </c:pt>
                      <c:pt idx="749">
                        <c:v>11.89</c:v>
                      </c:pt>
                      <c:pt idx="750">
                        <c:v>11.89</c:v>
                      </c:pt>
                      <c:pt idx="751">
                        <c:v>11.89</c:v>
                      </c:pt>
                      <c:pt idx="752">
                        <c:v>11.89</c:v>
                      </c:pt>
                      <c:pt idx="753">
                        <c:v>11.89</c:v>
                      </c:pt>
                      <c:pt idx="754">
                        <c:v>11.9</c:v>
                      </c:pt>
                      <c:pt idx="755">
                        <c:v>11.89</c:v>
                      </c:pt>
                      <c:pt idx="756">
                        <c:v>11.89</c:v>
                      </c:pt>
                      <c:pt idx="757">
                        <c:v>11.89</c:v>
                      </c:pt>
                      <c:pt idx="758">
                        <c:v>11.89</c:v>
                      </c:pt>
                      <c:pt idx="759">
                        <c:v>11.89</c:v>
                      </c:pt>
                      <c:pt idx="760">
                        <c:v>11.89</c:v>
                      </c:pt>
                      <c:pt idx="761">
                        <c:v>11.89</c:v>
                      </c:pt>
                      <c:pt idx="762">
                        <c:v>11.89</c:v>
                      </c:pt>
                      <c:pt idx="763">
                        <c:v>11.89</c:v>
                      </c:pt>
                      <c:pt idx="764">
                        <c:v>11.89</c:v>
                      </c:pt>
                      <c:pt idx="765">
                        <c:v>11.89</c:v>
                      </c:pt>
                      <c:pt idx="766">
                        <c:v>11.89</c:v>
                      </c:pt>
                      <c:pt idx="767">
                        <c:v>11.89</c:v>
                      </c:pt>
                      <c:pt idx="768">
                        <c:v>11.89</c:v>
                      </c:pt>
                      <c:pt idx="769">
                        <c:v>11.89</c:v>
                      </c:pt>
                      <c:pt idx="770">
                        <c:v>13.58</c:v>
                      </c:pt>
                      <c:pt idx="771">
                        <c:v>14.52</c:v>
                      </c:pt>
                      <c:pt idx="772">
                        <c:v>14.52</c:v>
                      </c:pt>
                      <c:pt idx="773">
                        <c:v>14.52</c:v>
                      </c:pt>
                      <c:pt idx="774">
                        <c:v>13.43</c:v>
                      </c:pt>
                      <c:pt idx="775">
                        <c:v>13.58</c:v>
                      </c:pt>
                      <c:pt idx="776">
                        <c:v>13.59</c:v>
                      </c:pt>
                      <c:pt idx="777">
                        <c:v>13.46</c:v>
                      </c:pt>
                      <c:pt idx="778">
                        <c:v>13.35</c:v>
                      </c:pt>
                      <c:pt idx="779">
                        <c:v>13.42</c:v>
                      </c:pt>
                      <c:pt idx="780">
                        <c:v>13.38</c:v>
                      </c:pt>
                      <c:pt idx="781">
                        <c:v>13.33</c:v>
                      </c:pt>
                      <c:pt idx="782">
                        <c:v>13.21</c:v>
                      </c:pt>
                      <c:pt idx="783">
                        <c:v>23.99</c:v>
                      </c:pt>
                      <c:pt idx="784">
                        <c:v>116.6</c:v>
                      </c:pt>
                      <c:pt idx="785">
                        <c:v>112.1</c:v>
                      </c:pt>
                      <c:pt idx="786">
                        <c:v>93.2</c:v>
                      </c:pt>
                      <c:pt idx="787">
                        <c:v>88</c:v>
                      </c:pt>
                      <c:pt idx="788">
                        <c:v>85.5</c:v>
                      </c:pt>
                      <c:pt idx="789">
                        <c:v>95</c:v>
                      </c:pt>
                      <c:pt idx="790">
                        <c:v>78.31</c:v>
                      </c:pt>
                      <c:pt idx="791">
                        <c:v>166.9</c:v>
                      </c:pt>
                      <c:pt idx="792">
                        <c:v>166.5</c:v>
                      </c:pt>
                      <c:pt idx="793">
                        <c:v>167.4</c:v>
                      </c:pt>
                      <c:pt idx="794">
                        <c:v>168.4</c:v>
                      </c:pt>
                      <c:pt idx="795">
                        <c:v>169</c:v>
                      </c:pt>
                      <c:pt idx="796">
                        <c:v>168.8</c:v>
                      </c:pt>
                      <c:pt idx="797">
                        <c:v>167.2</c:v>
                      </c:pt>
                      <c:pt idx="798">
                        <c:v>165.9</c:v>
                      </c:pt>
                      <c:pt idx="799">
                        <c:v>167.2</c:v>
                      </c:pt>
                      <c:pt idx="800">
                        <c:v>166.6</c:v>
                      </c:pt>
                      <c:pt idx="801">
                        <c:v>165.8</c:v>
                      </c:pt>
                      <c:pt idx="802">
                        <c:v>164.7</c:v>
                      </c:pt>
                      <c:pt idx="803">
                        <c:v>166.2</c:v>
                      </c:pt>
                      <c:pt idx="804">
                        <c:v>172.1</c:v>
                      </c:pt>
                      <c:pt idx="805">
                        <c:v>136.69999999999999</c:v>
                      </c:pt>
                      <c:pt idx="806">
                        <c:v>172.9</c:v>
                      </c:pt>
                      <c:pt idx="807">
                        <c:v>174.1</c:v>
                      </c:pt>
                      <c:pt idx="808">
                        <c:v>172.9</c:v>
                      </c:pt>
                      <c:pt idx="809">
                        <c:v>163.9</c:v>
                      </c:pt>
                      <c:pt idx="810">
                        <c:v>155.19999999999999</c:v>
                      </c:pt>
                      <c:pt idx="811">
                        <c:v>146.4</c:v>
                      </c:pt>
                      <c:pt idx="812">
                        <c:v>133.30000000000001</c:v>
                      </c:pt>
                      <c:pt idx="813">
                        <c:v>131</c:v>
                      </c:pt>
                      <c:pt idx="814">
                        <c:v>131.19999999999999</c:v>
                      </c:pt>
                      <c:pt idx="815">
                        <c:v>131.19999999999999</c:v>
                      </c:pt>
                      <c:pt idx="816">
                        <c:v>130.9</c:v>
                      </c:pt>
                      <c:pt idx="817">
                        <c:v>130.80000000000001</c:v>
                      </c:pt>
                      <c:pt idx="818">
                        <c:v>130.4</c:v>
                      </c:pt>
                      <c:pt idx="819">
                        <c:v>131</c:v>
                      </c:pt>
                      <c:pt idx="820">
                        <c:v>131.4</c:v>
                      </c:pt>
                      <c:pt idx="821">
                        <c:v>131.69999999999999</c:v>
                      </c:pt>
                      <c:pt idx="822">
                        <c:v>131.5</c:v>
                      </c:pt>
                      <c:pt idx="823">
                        <c:v>131.9</c:v>
                      </c:pt>
                      <c:pt idx="824">
                        <c:v>131.1</c:v>
                      </c:pt>
                      <c:pt idx="825">
                        <c:v>131.30000000000001</c:v>
                      </c:pt>
                      <c:pt idx="826">
                        <c:v>132</c:v>
                      </c:pt>
                      <c:pt idx="827">
                        <c:v>131.9</c:v>
                      </c:pt>
                      <c:pt idx="828">
                        <c:v>131.9</c:v>
                      </c:pt>
                      <c:pt idx="829">
                        <c:v>131.6</c:v>
                      </c:pt>
                      <c:pt idx="830">
                        <c:v>131.4</c:v>
                      </c:pt>
                      <c:pt idx="831">
                        <c:v>131.30000000000001</c:v>
                      </c:pt>
                      <c:pt idx="832">
                        <c:v>131.5</c:v>
                      </c:pt>
                      <c:pt idx="833">
                        <c:v>131.4</c:v>
                      </c:pt>
                      <c:pt idx="834">
                        <c:v>131.19999999999999</c:v>
                      </c:pt>
                      <c:pt idx="835">
                        <c:v>131.19999999999999</c:v>
                      </c:pt>
                      <c:pt idx="836">
                        <c:v>130.80000000000001</c:v>
                      </c:pt>
                      <c:pt idx="837">
                        <c:v>130.69999999999999</c:v>
                      </c:pt>
                      <c:pt idx="838">
                        <c:v>131</c:v>
                      </c:pt>
                      <c:pt idx="839">
                        <c:v>131.1</c:v>
                      </c:pt>
                      <c:pt idx="840">
                        <c:v>131.19999999999999</c:v>
                      </c:pt>
                      <c:pt idx="841">
                        <c:v>131.4</c:v>
                      </c:pt>
                      <c:pt idx="842">
                        <c:v>42.21</c:v>
                      </c:pt>
                      <c:pt idx="843">
                        <c:v>39.19</c:v>
                      </c:pt>
                      <c:pt idx="844">
                        <c:v>39.08</c:v>
                      </c:pt>
                      <c:pt idx="845">
                        <c:v>38.94</c:v>
                      </c:pt>
                      <c:pt idx="846">
                        <c:v>39.15</c:v>
                      </c:pt>
                      <c:pt idx="847">
                        <c:v>39.130000000000003</c:v>
                      </c:pt>
                      <c:pt idx="848">
                        <c:v>39.090000000000003</c:v>
                      </c:pt>
                      <c:pt idx="849">
                        <c:v>39.130000000000003</c:v>
                      </c:pt>
                      <c:pt idx="850">
                        <c:v>39.18</c:v>
                      </c:pt>
                      <c:pt idx="851">
                        <c:v>39.18</c:v>
                      </c:pt>
                      <c:pt idx="852">
                        <c:v>39.11</c:v>
                      </c:pt>
                      <c:pt idx="853">
                        <c:v>39.11</c:v>
                      </c:pt>
                      <c:pt idx="854">
                        <c:v>39.17</c:v>
                      </c:pt>
                      <c:pt idx="855">
                        <c:v>38.909999999999997</c:v>
                      </c:pt>
                      <c:pt idx="856">
                        <c:v>38.950000000000003</c:v>
                      </c:pt>
                      <c:pt idx="857">
                        <c:v>39.020000000000003</c:v>
                      </c:pt>
                      <c:pt idx="858">
                        <c:v>39.049999999999997</c:v>
                      </c:pt>
                      <c:pt idx="859">
                        <c:v>39.15</c:v>
                      </c:pt>
                      <c:pt idx="860">
                        <c:v>39.26</c:v>
                      </c:pt>
                      <c:pt idx="861">
                        <c:v>39.18</c:v>
                      </c:pt>
                      <c:pt idx="862">
                        <c:v>38.950000000000003</c:v>
                      </c:pt>
                      <c:pt idx="863">
                        <c:v>39.049999999999997</c:v>
                      </c:pt>
                      <c:pt idx="864">
                        <c:v>38.869999999999997</c:v>
                      </c:pt>
                      <c:pt idx="865">
                        <c:v>39.04</c:v>
                      </c:pt>
                      <c:pt idx="866">
                        <c:v>38.92</c:v>
                      </c:pt>
                      <c:pt idx="867">
                        <c:v>39.06</c:v>
                      </c:pt>
                      <c:pt idx="868">
                        <c:v>39.06</c:v>
                      </c:pt>
                      <c:pt idx="869">
                        <c:v>38.97</c:v>
                      </c:pt>
                      <c:pt idx="870">
                        <c:v>38.97</c:v>
                      </c:pt>
                      <c:pt idx="871">
                        <c:v>39.19</c:v>
                      </c:pt>
                      <c:pt idx="872">
                        <c:v>39.1</c:v>
                      </c:pt>
                      <c:pt idx="873">
                        <c:v>39.04</c:v>
                      </c:pt>
                      <c:pt idx="874">
                        <c:v>38.76</c:v>
                      </c:pt>
                      <c:pt idx="875">
                        <c:v>38.71</c:v>
                      </c:pt>
                      <c:pt idx="876">
                        <c:v>38.94</c:v>
                      </c:pt>
                      <c:pt idx="877">
                        <c:v>38.93</c:v>
                      </c:pt>
                      <c:pt idx="878">
                        <c:v>38.840000000000003</c:v>
                      </c:pt>
                      <c:pt idx="879">
                        <c:v>38.83</c:v>
                      </c:pt>
                      <c:pt idx="880">
                        <c:v>38.96</c:v>
                      </c:pt>
                      <c:pt idx="881">
                        <c:v>38.92</c:v>
                      </c:pt>
                      <c:pt idx="882">
                        <c:v>38.67</c:v>
                      </c:pt>
                      <c:pt idx="883">
                        <c:v>39.11</c:v>
                      </c:pt>
                      <c:pt idx="884">
                        <c:v>39.22</c:v>
                      </c:pt>
                      <c:pt idx="885">
                        <c:v>38.96</c:v>
                      </c:pt>
                      <c:pt idx="886">
                        <c:v>38.96</c:v>
                      </c:pt>
                      <c:pt idx="887">
                        <c:v>39</c:v>
                      </c:pt>
                      <c:pt idx="888">
                        <c:v>39.020000000000003</c:v>
                      </c:pt>
                      <c:pt idx="889">
                        <c:v>38.89</c:v>
                      </c:pt>
                      <c:pt idx="890">
                        <c:v>38.96</c:v>
                      </c:pt>
                      <c:pt idx="891">
                        <c:v>39.03</c:v>
                      </c:pt>
                      <c:pt idx="892">
                        <c:v>38.79</c:v>
                      </c:pt>
                      <c:pt idx="893">
                        <c:v>38.85</c:v>
                      </c:pt>
                      <c:pt idx="894">
                        <c:v>38.79</c:v>
                      </c:pt>
                      <c:pt idx="895">
                        <c:v>38.869999999999997</c:v>
                      </c:pt>
                      <c:pt idx="896">
                        <c:v>38.880000000000003</c:v>
                      </c:pt>
                      <c:pt idx="897">
                        <c:v>38.950000000000003</c:v>
                      </c:pt>
                      <c:pt idx="898">
                        <c:v>38.869999999999997</c:v>
                      </c:pt>
                      <c:pt idx="899">
                        <c:v>39.01</c:v>
                      </c:pt>
                      <c:pt idx="900">
                        <c:v>38.96</c:v>
                      </c:pt>
                      <c:pt idx="901">
                        <c:v>39.17</c:v>
                      </c:pt>
                      <c:pt idx="902">
                        <c:v>39.159999999999997</c:v>
                      </c:pt>
                      <c:pt idx="903">
                        <c:v>39.22</c:v>
                      </c:pt>
                      <c:pt idx="904">
                        <c:v>39.06</c:v>
                      </c:pt>
                      <c:pt idx="905">
                        <c:v>38.93</c:v>
                      </c:pt>
                      <c:pt idx="906">
                        <c:v>39.049999999999997</c:v>
                      </c:pt>
                      <c:pt idx="907">
                        <c:v>38.76</c:v>
                      </c:pt>
                      <c:pt idx="908">
                        <c:v>38.770000000000003</c:v>
                      </c:pt>
                      <c:pt idx="909">
                        <c:v>38.880000000000003</c:v>
                      </c:pt>
                      <c:pt idx="910">
                        <c:v>38.799999999999997</c:v>
                      </c:pt>
                      <c:pt idx="911">
                        <c:v>38.83</c:v>
                      </c:pt>
                      <c:pt idx="912">
                        <c:v>38.909999999999997</c:v>
                      </c:pt>
                      <c:pt idx="913">
                        <c:v>38.979999999999997</c:v>
                      </c:pt>
                      <c:pt idx="914">
                        <c:v>39.020000000000003</c:v>
                      </c:pt>
                      <c:pt idx="915">
                        <c:v>38.99</c:v>
                      </c:pt>
                      <c:pt idx="916">
                        <c:v>39</c:v>
                      </c:pt>
                      <c:pt idx="917">
                        <c:v>39</c:v>
                      </c:pt>
                      <c:pt idx="918">
                        <c:v>38.86</c:v>
                      </c:pt>
                      <c:pt idx="919">
                        <c:v>38.9</c:v>
                      </c:pt>
                      <c:pt idx="920">
                        <c:v>80.2</c:v>
                      </c:pt>
                      <c:pt idx="921">
                        <c:v>130.19999999999999</c:v>
                      </c:pt>
                      <c:pt idx="922">
                        <c:v>131.69999999999999</c:v>
                      </c:pt>
                      <c:pt idx="923">
                        <c:v>131.30000000000001</c:v>
                      </c:pt>
                      <c:pt idx="924">
                        <c:v>130.6</c:v>
                      </c:pt>
                      <c:pt idx="925">
                        <c:v>130.9</c:v>
                      </c:pt>
                      <c:pt idx="926">
                        <c:v>131.30000000000001</c:v>
                      </c:pt>
                      <c:pt idx="927">
                        <c:v>131</c:v>
                      </c:pt>
                      <c:pt idx="928">
                        <c:v>131</c:v>
                      </c:pt>
                      <c:pt idx="929">
                        <c:v>131.1</c:v>
                      </c:pt>
                      <c:pt idx="930">
                        <c:v>130.9</c:v>
                      </c:pt>
                      <c:pt idx="931">
                        <c:v>130.69999999999999</c:v>
                      </c:pt>
                      <c:pt idx="932">
                        <c:v>130.5</c:v>
                      </c:pt>
                      <c:pt idx="933">
                        <c:v>130.69999999999999</c:v>
                      </c:pt>
                      <c:pt idx="934">
                        <c:v>130.69999999999999</c:v>
                      </c:pt>
                      <c:pt idx="935">
                        <c:v>130.69999999999999</c:v>
                      </c:pt>
                      <c:pt idx="936">
                        <c:v>130.5</c:v>
                      </c:pt>
                      <c:pt idx="937">
                        <c:v>130.5</c:v>
                      </c:pt>
                      <c:pt idx="938">
                        <c:v>130.30000000000001</c:v>
                      </c:pt>
                      <c:pt idx="939">
                        <c:v>130.30000000000001</c:v>
                      </c:pt>
                      <c:pt idx="940">
                        <c:v>130</c:v>
                      </c:pt>
                      <c:pt idx="941">
                        <c:v>130</c:v>
                      </c:pt>
                      <c:pt idx="942">
                        <c:v>130.4</c:v>
                      </c:pt>
                      <c:pt idx="943">
                        <c:v>130.30000000000001</c:v>
                      </c:pt>
                      <c:pt idx="944">
                        <c:v>130.4</c:v>
                      </c:pt>
                      <c:pt idx="945">
                        <c:v>130.5</c:v>
                      </c:pt>
                      <c:pt idx="946">
                        <c:v>130.6</c:v>
                      </c:pt>
                      <c:pt idx="947">
                        <c:v>130.30000000000001</c:v>
                      </c:pt>
                      <c:pt idx="948">
                        <c:v>130.4</c:v>
                      </c:pt>
                      <c:pt idx="949">
                        <c:v>69.39</c:v>
                      </c:pt>
                      <c:pt idx="950">
                        <c:v>38.99</c:v>
                      </c:pt>
                      <c:pt idx="951">
                        <c:v>38.99</c:v>
                      </c:pt>
                      <c:pt idx="952">
                        <c:v>38.97</c:v>
                      </c:pt>
                      <c:pt idx="953">
                        <c:v>38.75</c:v>
                      </c:pt>
                      <c:pt idx="954">
                        <c:v>39.880000000000003</c:v>
                      </c:pt>
                      <c:pt idx="955">
                        <c:v>103.1</c:v>
                      </c:pt>
                      <c:pt idx="956">
                        <c:v>95.5</c:v>
                      </c:pt>
                      <c:pt idx="957">
                        <c:v>94.5</c:v>
                      </c:pt>
                      <c:pt idx="958">
                        <c:v>93</c:v>
                      </c:pt>
                      <c:pt idx="959">
                        <c:v>98.5</c:v>
                      </c:pt>
                      <c:pt idx="960">
                        <c:v>111.8</c:v>
                      </c:pt>
                      <c:pt idx="961">
                        <c:v>105.2</c:v>
                      </c:pt>
                      <c:pt idx="962">
                        <c:v>101.2</c:v>
                      </c:pt>
                      <c:pt idx="963">
                        <c:v>93.3</c:v>
                      </c:pt>
                      <c:pt idx="964">
                        <c:v>99.7</c:v>
                      </c:pt>
                      <c:pt idx="965">
                        <c:v>94.9</c:v>
                      </c:pt>
                      <c:pt idx="966">
                        <c:v>71.13</c:v>
                      </c:pt>
                      <c:pt idx="967">
                        <c:v>70.56</c:v>
                      </c:pt>
                      <c:pt idx="968">
                        <c:v>70.209999999999994</c:v>
                      </c:pt>
                      <c:pt idx="969">
                        <c:v>70.989999999999995</c:v>
                      </c:pt>
                      <c:pt idx="970">
                        <c:v>238</c:v>
                      </c:pt>
                      <c:pt idx="971">
                        <c:v>599.4</c:v>
                      </c:pt>
                      <c:pt idx="972">
                        <c:v>635</c:v>
                      </c:pt>
                      <c:pt idx="973">
                        <c:v>661.9</c:v>
                      </c:pt>
                      <c:pt idx="974">
                        <c:v>681.8</c:v>
                      </c:pt>
                      <c:pt idx="975">
                        <c:v>702.4</c:v>
                      </c:pt>
                      <c:pt idx="976">
                        <c:v>723.8</c:v>
                      </c:pt>
                      <c:pt idx="977">
                        <c:v>742.5</c:v>
                      </c:pt>
                      <c:pt idx="978">
                        <c:v>751.1</c:v>
                      </c:pt>
                      <c:pt idx="979">
                        <c:v>757</c:v>
                      </c:pt>
                      <c:pt idx="980">
                        <c:v>760.5</c:v>
                      </c:pt>
                      <c:pt idx="981">
                        <c:v>786.1</c:v>
                      </c:pt>
                      <c:pt idx="982">
                        <c:v>792.9</c:v>
                      </c:pt>
                      <c:pt idx="983">
                        <c:v>794.2</c:v>
                      </c:pt>
                      <c:pt idx="984">
                        <c:v>804</c:v>
                      </c:pt>
                      <c:pt idx="985">
                        <c:v>805</c:v>
                      </c:pt>
                      <c:pt idx="986">
                        <c:v>805</c:v>
                      </c:pt>
                      <c:pt idx="987">
                        <c:v>811</c:v>
                      </c:pt>
                      <c:pt idx="988">
                        <c:v>803</c:v>
                      </c:pt>
                      <c:pt idx="989">
                        <c:v>803</c:v>
                      </c:pt>
                      <c:pt idx="990">
                        <c:v>798.7</c:v>
                      </c:pt>
                      <c:pt idx="991">
                        <c:v>804</c:v>
                      </c:pt>
                      <c:pt idx="992">
                        <c:v>803</c:v>
                      </c:pt>
                      <c:pt idx="993">
                        <c:v>804</c:v>
                      </c:pt>
                      <c:pt idx="994">
                        <c:v>805</c:v>
                      </c:pt>
                      <c:pt idx="995">
                        <c:v>807</c:v>
                      </c:pt>
                      <c:pt idx="996">
                        <c:v>819</c:v>
                      </c:pt>
                      <c:pt idx="997">
                        <c:v>823</c:v>
                      </c:pt>
                      <c:pt idx="998">
                        <c:v>823</c:v>
                      </c:pt>
                      <c:pt idx="999">
                        <c:v>832</c:v>
                      </c:pt>
                      <c:pt idx="1000">
                        <c:v>822</c:v>
                      </c:pt>
                      <c:pt idx="1001">
                        <c:v>813</c:v>
                      </c:pt>
                      <c:pt idx="1002">
                        <c:v>807</c:v>
                      </c:pt>
                      <c:pt idx="1003">
                        <c:v>813</c:v>
                      </c:pt>
                      <c:pt idx="1004">
                        <c:v>811</c:v>
                      </c:pt>
                      <c:pt idx="1005">
                        <c:v>815</c:v>
                      </c:pt>
                      <c:pt idx="1006">
                        <c:v>817</c:v>
                      </c:pt>
                      <c:pt idx="1007">
                        <c:v>815</c:v>
                      </c:pt>
                      <c:pt idx="1008">
                        <c:v>812</c:v>
                      </c:pt>
                      <c:pt idx="1009">
                        <c:v>813</c:v>
                      </c:pt>
                      <c:pt idx="1010">
                        <c:v>819</c:v>
                      </c:pt>
                      <c:pt idx="1011">
                        <c:v>829</c:v>
                      </c:pt>
                      <c:pt idx="1012">
                        <c:v>827</c:v>
                      </c:pt>
                      <c:pt idx="1013">
                        <c:v>827</c:v>
                      </c:pt>
                      <c:pt idx="1014">
                        <c:v>826</c:v>
                      </c:pt>
                      <c:pt idx="1015">
                        <c:v>817</c:v>
                      </c:pt>
                      <c:pt idx="1016">
                        <c:v>813</c:v>
                      </c:pt>
                      <c:pt idx="1017">
                        <c:v>822</c:v>
                      </c:pt>
                      <c:pt idx="1018">
                        <c:v>830</c:v>
                      </c:pt>
                      <c:pt idx="1019">
                        <c:v>828</c:v>
                      </c:pt>
                      <c:pt idx="1020">
                        <c:v>822</c:v>
                      </c:pt>
                      <c:pt idx="1021">
                        <c:v>823</c:v>
                      </c:pt>
                      <c:pt idx="1022">
                        <c:v>809</c:v>
                      </c:pt>
                      <c:pt idx="1023">
                        <c:v>815</c:v>
                      </c:pt>
                      <c:pt idx="1024">
                        <c:v>809</c:v>
                      </c:pt>
                      <c:pt idx="1025">
                        <c:v>817</c:v>
                      </c:pt>
                      <c:pt idx="1026">
                        <c:v>812</c:v>
                      </c:pt>
                      <c:pt idx="1027">
                        <c:v>805</c:v>
                      </c:pt>
                      <c:pt idx="1028">
                        <c:v>803</c:v>
                      </c:pt>
                      <c:pt idx="1029">
                        <c:v>799.3</c:v>
                      </c:pt>
                      <c:pt idx="1030">
                        <c:v>801</c:v>
                      </c:pt>
                      <c:pt idx="1031">
                        <c:v>795.2</c:v>
                      </c:pt>
                      <c:pt idx="1032">
                        <c:v>796.5</c:v>
                      </c:pt>
                      <c:pt idx="1033">
                        <c:v>802</c:v>
                      </c:pt>
                      <c:pt idx="1034">
                        <c:v>815</c:v>
                      </c:pt>
                      <c:pt idx="1035">
                        <c:v>814</c:v>
                      </c:pt>
                      <c:pt idx="1036">
                        <c:v>803</c:v>
                      </c:pt>
                      <c:pt idx="1037">
                        <c:v>794.8</c:v>
                      </c:pt>
                      <c:pt idx="1038">
                        <c:v>798.7</c:v>
                      </c:pt>
                      <c:pt idx="1039">
                        <c:v>793.6</c:v>
                      </c:pt>
                      <c:pt idx="1040">
                        <c:v>791.4</c:v>
                      </c:pt>
                      <c:pt idx="1041">
                        <c:v>786.6</c:v>
                      </c:pt>
                      <c:pt idx="1042">
                        <c:v>803</c:v>
                      </c:pt>
                      <c:pt idx="1043">
                        <c:v>801</c:v>
                      </c:pt>
                      <c:pt idx="1044">
                        <c:v>796.8</c:v>
                      </c:pt>
                      <c:pt idx="1045">
                        <c:v>792.7</c:v>
                      </c:pt>
                      <c:pt idx="1046">
                        <c:v>793.7</c:v>
                      </c:pt>
                      <c:pt idx="1047">
                        <c:v>803</c:v>
                      </c:pt>
                      <c:pt idx="1048">
                        <c:v>797.8</c:v>
                      </c:pt>
                      <c:pt idx="1049">
                        <c:v>794.2</c:v>
                      </c:pt>
                      <c:pt idx="1050">
                        <c:v>792.4</c:v>
                      </c:pt>
                      <c:pt idx="1051">
                        <c:v>789.3</c:v>
                      </c:pt>
                      <c:pt idx="1052">
                        <c:v>790.3</c:v>
                      </c:pt>
                      <c:pt idx="1053">
                        <c:v>791.8</c:v>
                      </c:pt>
                      <c:pt idx="1054">
                        <c:v>793.1</c:v>
                      </c:pt>
                      <c:pt idx="1055">
                        <c:v>804</c:v>
                      </c:pt>
                      <c:pt idx="1056">
                        <c:v>826</c:v>
                      </c:pt>
                      <c:pt idx="1057">
                        <c:v>856</c:v>
                      </c:pt>
                      <c:pt idx="1058">
                        <c:v>857</c:v>
                      </c:pt>
                      <c:pt idx="1059">
                        <c:v>845</c:v>
                      </c:pt>
                      <c:pt idx="1060">
                        <c:v>855</c:v>
                      </c:pt>
                      <c:pt idx="1061">
                        <c:v>856</c:v>
                      </c:pt>
                      <c:pt idx="1062">
                        <c:v>842</c:v>
                      </c:pt>
                      <c:pt idx="1063">
                        <c:v>846</c:v>
                      </c:pt>
                      <c:pt idx="1064">
                        <c:v>841</c:v>
                      </c:pt>
                      <c:pt idx="1065">
                        <c:v>839</c:v>
                      </c:pt>
                      <c:pt idx="1066">
                        <c:v>846</c:v>
                      </c:pt>
                      <c:pt idx="1067">
                        <c:v>848</c:v>
                      </c:pt>
                      <c:pt idx="1068">
                        <c:v>855</c:v>
                      </c:pt>
                      <c:pt idx="1069">
                        <c:v>847</c:v>
                      </c:pt>
                      <c:pt idx="1070">
                        <c:v>862</c:v>
                      </c:pt>
                      <c:pt idx="1071">
                        <c:v>861</c:v>
                      </c:pt>
                      <c:pt idx="1072">
                        <c:v>864</c:v>
                      </c:pt>
                      <c:pt idx="1073">
                        <c:v>855</c:v>
                      </c:pt>
                      <c:pt idx="1074">
                        <c:v>869</c:v>
                      </c:pt>
                      <c:pt idx="1075">
                        <c:v>845</c:v>
                      </c:pt>
                      <c:pt idx="1076">
                        <c:v>859</c:v>
                      </c:pt>
                      <c:pt idx="1077">
                        <c:v>859</c:v>
                      </c:pt>
                      <c:pt idx="1078">
                        <c:v>873</c:v>
                      </c:pt>
                      <c:pt idx="1079">
                        <c:v>876</c:v>
                      </c:pt>
                      <c:pt idx="1080">
                        <c:v>865</c:v>
                      </c:pt>
                      <c:pt idx="1081">
                        <c:v>849</c:v>
                      </c:pt>
                      <c:pt idx="1082">
                        <c:v>864</c:v>
                      </c:pt>
                      <c:pt idx="1083">
                        <c:v>889</c:v>
                      </c:pt>
                      <c:pt idx="1084">
                        <c:v>932</c:v>
                      </c:pt>
                      <c:pt idx="1085">
                        <c:v>930</c:v>
                      </c:pt>
                      <c:pt idx="1086">
                        <c:v>930</c:v>
                      </c:pt>
                      <c:pt idx="1087">
                        <c:v>922</c:v>
                      </c:pt>
                      <c:pt idx="1088">
                        <c:v>926</c:v>
                      </c:pt>
                      <c:pt idx="1089">
                        <c:v>916</c:v>
                      </c:pt>
                      <c:pt idx="1090">
                        <c:v>910</c:v>
                      </c:pt>
                      <c:pt idx="1091">
                        <c:v>914</c:v>
                      </c:pt>
                      <c:pt idx="1092">
                        <c:v>907</c:v>
                      </c:pt>
                      <c:pt idx="1093">
                        <c:v>908</c:v>
                      </c:pt>
                      <c:pt idx="1094">
                        <c:v>911</c:v>
                      </c:pt>
                      <c:pt idx="1095">
                        <c:v>906</c:v>
                      </c:pt>
                      <c:pt idx="1096">
                        <c:v>900</c:v>
                      </c:pt>
                      <c:pt idx="1097">
                        <c:v>905</c:v>
                      </c:pt>
                      <c:pt idx="1098">
                        <c:v>904</c:v>
                      </c:pt>
                      <c:pt idx="1099">
                        <c:v>909</c:v>
                      </c:pt>
                      <c:pt idx="1100">
                        <c:v>905</c:v>
                      </c:pt>
                      <c:pt idx="1101">
                        <c:v>902</c:v>
                      </c:pt>
                      <c:pt idx="1102">
                        <c:v>654.5</c:v>
                      </c:pt>
                      <c:pt idx="1103">
                        <c:v>193.8</c:v>
                      </c:pt>
                      <c:pt idx="1104">
                        <c:v>194.7</c:v>
                      </c:pt>
                      <c:pt idx="1105">
                        <c:v>193.3</c:v>
                      </c:pt>
                      <c:pt idx="1106">
                        <c:v>196.5</c:v>
                      </c:pt>
                      <c:pt idx="1107">
                        <c:v>194.3</c:v>
                      </c:pt>
                      <c:pt idx="1108">
                        <c:v>194.9</c:v>
                      </c:pt>
                      <c:pt idx="1109">
                        <c:v>198.4</c:v>
                      </c:pt>
                      <c:pt idx="1110">
                        <c:v>199.5</c:v>
                      </c:pt>
                      <c:pt idx="1111">
                        <c:v>195.5</c:v>
                      </c:pt>
                      <c:pt idx="1112">
                        <c:v>189.6</c:v>
                      </c:pt>
                      <c:pt idx="1113">
                        <c:v>182.7</c:v>
                      </c:pt>
                      <c:pt idx="1114">
                        <c:v>179.3</c:v>
                      </c:pt>
                      <c:pt idx="1115">
                        <c:v>170.6</c:v>
                      </c:pt>
                      <c:pt idx="1116">
                        <c:v>172.4</c:v>
                      </c:pt>
                      <c:pt idx="1117">
                        <c:v>177</c:v>
                      </c:pt>
                      <c:pt idx="1118">
                        <c:v>187.6</c:v>
                      </c:pt>
                      <c:pt idx="1119">
                        <c:v>186.9</c:v>
                      </c:pt>
                      <c:pt idx="1120">
                        <c:v>176.6</c:v>
                      </c:pt>
                      <c:pt idx="1121">
                        <c:v>174.3</c:v>
                      </c:pt>
                      <c:pt idx="1122">
                        <c:v>175.1</c:v>
                      </c:pt>
                      <c:pt idx="1123">
                        <c:v>176.1</c:v>
                      </c:pt>
                      <c:pt idx="1124">
                        <c:v>178.7</c:v>
                      </c:pt>
                      <c:pt idx="1125">
                        <c:v>181</c:v>
                      </c:pt>
                      <c:pt idx="1126">
                        <c:v>185.4</c:v>
                      </c:pt>
                      <c:pt idx="1127">
                        <c:v>180.9</c:v>
                      </c:pt>
                      <c:pt idx="1128">
                        <c:v>157.30000000000001</c:v>
                      </c:pt>
                      <c:pt idx="1129">
                        <c:v>162.19999999999999</c:v>
                      </c:pt>
                      <c:pt idx="1130">
                        <c:v>162.6</c:v>
                      </c:pt>
                      <c:pt idx="1131">
                        <c:v>162.69999999999999</c:v>
                      </c:pt>
                      <c:pt idx="1132">
                        <c:v>162.80000000000001</c:v>
                      </c:pt>
                      <c:pt idx="1133">
                        <c:v>162.19999999999999</c:v>
                      </c:pt>
                      <c:pt idx="1134">
                        <c:v>162.30000000000001</c:v>
                      </c:pt>
                      <c:pt idx="1135">
                        <c:v>161.80000000000001</c:v>
                      </c:pt>
                      <c:pt idx="1136">
                        <c:v>161.80000000000001</c:v>
                      </c:pt>
                      <c:pt idx="1137">
                        <c:v>94.4</c:v>
                      </c:pt>
                      <c:pt idx="1138">
                        <c:v>75.5</c:v>
                      </c:pt>
                      <c:pt idx="1139">
                        <c:v>70.489999999999995</c:v>
                      </c:pt>
                      <c:pt idx="1140">
                        <c:v>69.86</c:v>
                      </c:pt>
                      <c:pt idx="1141">
                        <c:v>69.790000000000006</c:v>
                      </c:pt>
                      <c:pt idx="1142">
                        <c:v>68.08</c:v>
                      </c:pt>
                      <c:pt idx="1143">
                        <c:v>72.22</c:v>
                      </c:pt>
                      <c:pt idx="1144">
                        <c:v>67.069999999999993</c:v>
                      </c:pt>
                      <c:pt idx="1145">
                        <c:v>61.14</c:v>
                      </c:pt>
                      <c:pt idx="1146">
                        <c:v>60.97</c:v>
                      </c:pt>
                      <c:pt idx="1147">
                        <c:v>61.15</c:v>
                      </c:pt>
                      <c:pt idx="1148">
                        <c:v>61.2</c:v>
                      </c:pt>
                      <c:pt idx="1149">
                        <c:v>61.14</c:v>
                      </c:pt>
                      <c:pt idx="1150">
                        <c:v>61.1</c:v>
                      </c:pt>
                      <c:pt idx="1151">
                        <c:v>61.14</c:v>
                      </c:pt>
                      <c:pt idx="1152">
                        <c:v>61.1</c:v>
                      </c:pt>
                      <c:pt idx="1153">
                        <c:v>61.14</c:v>
                      </c:pt>
                      <c:pt idx="1154">
                        <c:v>61.08</c:v>
                      </c:pt>
                      <c:pt idx="1155">
                        <c:v>61.03</c:v>
                      </c:pt>
                      <c:pt idx="1156">
                        <c:v>61.14</c:v>
                      </c:pt>
                      <c:pt idx="1157">
                        <c:v>61.08</c:v>
                      </c:pt>
                      <c:pt idx="1158">
                        <c:v>61.16</c:v>
                      </c:pt>
                      <c:pt idx="1159">
                        <c:v>61.15</c:v>
                      </c:pt>
                      <c:pt idx="1160">
                        <c:v>61.1</c:v>
                      </c:pt>
                      <c:pt idx="1161">
                        <c:v>61</c:v>
                      </c:pt>
                      <c:pt idx="1162">
                        <c:v>60.99</c:v>
                      </c:pt>
                      <c:pt idx="1163">
                        <c:v>60.99</c:v>
                      </c:pt>
                      <c:pt idx="1164">
                        <c:v>60.96</c:v>
                      </c:pt>
                      <c:pt idx="1165">
                        <c:v>61.05</c:v>
                      </c:pt>
                      <c:pt idx="1166">
                        <c:v>60.82</c:v>
                      </c:pt>
                      <c:pt idx="1167">
                        <c:v>61.02</c:v>
                      </c:pt>
                      <c:pt idx="1168">
                        <c:v>61.24</c:v>
                      </c:pt>
                      <c:pt idx="1169">
                        <c:v>61.16</c:v>
                      </c:pt>
                      <c:pt idx="1170">
                        <c:v>61.18</c:v>
                      </c:pt>
                      <c:pt idx="1171">
                        <c:v>61.11</c:v>
                      </c:pt>
                      <c:pt idx="1172">
                        <c:v>61.27</c:v>
                      </c:pt>
                      <c:pt idx="1173">
                        <c:v>61.07</c:v>
                      </c:pt>
                      <c:pt idx="1174">
                        <c:v>61.14</c:v>
                      </c:pt>
                      <c:pt idx="1175">
                        <c:v>61.2</c:v>
                      </c:pt>
                      <c:pt idx="1176">
                        <c:v>61.07</c:v>
                      </c:pt>
                      <c:pt idx="1177">
                        <c:v>61.28</c:v>
                      </c:pt>
                      <c:pt idx="1178">
                        <c:v>60.87</c:v>
                      </c:pt>
                      <c:pt idx="1179">
                        <c:v>61.1</c:v>
                      </c:pt>
                      <c:pt idx="1180">
                        <c:v>60.93</c:v>
                      </c:pt>
                      <c:pt idx="1181">
                        <c:v>60.92</c:v>
                      </c:pt>
                      <c:pt idx="1182">
                        <c:v>61.02</c:v>
                      </c:pt>
                      <c:pt idx="1183">
                        <c:v>61</c:v>
                      </c:pt>
                      <c:pt idx="1184">
                        <c:v>61.1</c:v>
                      </c:pt>
                      <c:pt idx="1185">
                        <c:v>61.11</c:v>
                      </c:pt>
                      <c:pt idx="1186">
                        <c:v>60.94</c:v>
                      </c:pt>
                      <c:pt idx="1187">
                        <c:v>61.19</c:v>
                      </c:pt>
                      <c:pt idx="1188">
                        <c:v>61.02</c:v>
                      </c:pt>
                      <c:pt idx="1189">
                        <c:v>60.9</c:v>
                      </c:pt>
                      <c:pt idx="1190">
                        <c:v>60.99</c:v>
                      </c:pt>
                      <c:pt idx="1191">
                        <c:v>60.87</c:v>
                      </c:pt>
                      <c:pt idx="1192">
                        <c:v>61.03</c:v>
                      </c:pt>
                      <c:pt idx="1193">
                        <c:v>61.09</c:v>
                      </c:pt>
                      <c:pt idx="1194">
                        <c:v>61.04</c:v>
                      </c:pt>
                      <c:pt idx="1195">
                        <c:v>61.04</c:v>
                      </c:pt>
                      <c:pt idx="1196">
                        <c:v>61.08</c:v>
                      </c:pt>
                      <c:pt idx="1197">
                        <c:v>61.08</c:v>
                      </c:pt>
                      <c:pt idx="1198">
                        <c:v>61.06</c:v>
                      </c:pt>
                      <c:pt idx="1199">
                        <c:v>60.98</c:v>
                      </c:pt>
                      <c:pt idx="1200">
                        <c:v>61.12</c:v>
                      </c:pt>
                      <c:pt idx="1201">
                        <c:v>61.36</c:v>
                      </c:pt>
                      <c:pt idx="1202">
                        <c:v>61.04</c:v>
                      </c:pt>
                      <c:pt idx="1203">
                        <c:v>61</c:v>
                      </c:pt>
                      <c:pt idx="1204">
                        <c:v>60.96</c:v>
                      </c:pt>
                      <c:pt idx="1205">
                        <c:v>60.92</c:v>
                      </c:pt>
                      <c:pt idx="1206">
                        <c:v>60.93</c:v>
                      </c:pt>
                      <c:pt idx="1207">
                        <c:v>60.9</c:v>
                      </c:pt>
                      <c:pt idx="1208">
                        <c:v>61.01</c:v>
                      </c:pt>
                      <c:pt idx="1209">
                        <c:v>60.91</c:v>
                      </c:pt>
                      <c:pt idx="1210">
                        <c:v>60.85</c:v>
                      </c:pt>
                      <c:pt idx="1211">
                        <c:v>60.89</c:v>
                      </c:pt>
                      <c:pt idx="1212">
                        <c:v>60.92</c:v>
                      </c:pt>
                      <c:pt idx="1213">
                        <c:v>60.88</c:v>
                      </c:pt>
                      <c:pt idx="1214">
                        <c:v>60.96</c:v>
                      </c:pt>
                      <c:pt idx="1215">
                        <c:v>60.84</c:v>
                      </c:pt>
                      <c:pt idx="1216">
                        <c:v>60.88</c:v>
                      </c:pt>
                      <c:pt idx="1217">
                        <c:v>60.98</c:v>
                      </c:pt>
                      <c:pt idx="1218">
                        <c:v>61.1</c:v>
                      </c:pt>
                      <c:pt idx="1219">
                        <c:v>60.96</c:v>
                      </c:pt>
                      <c:pt idx="1220">
                        <c:v>60.89</c:v>
                      </c:pt>
                      <c:pt idx="1221">
                        <c:v>61.06</c:v>
                      </c:pt>
                      <c:pt idx="1222">
                        <c:v>60.91</c:v>
                      </c:pt>
                      <c:pt idx="1223">
                        <c:v>60.85</c:v>
                      </c:pt>
                      <c:pt idx="1224">
                        <c:v>60.94</c:v>
                      </c:pt>
                      <c:pt idx="1225">
                        <c:v>60.97</c:v>
                      </c:pt>
                      <c:pt idx="1226">
                        <c:v>60.91</c:v>
                      </c:pt>
                      <c:pt idx="1227">
                        <c:v>60.9</c:v>
                      </c:pt>
                      <c:pt idx="1228">
                        <c:v>60.74</c:v>
                      </c:pt>
                      <c:pt idx="1229">
                        <c:v>61.14</c:v>
                      </c:pt>
                      <c:pt idx="1230">
                        <c:v>61.02</c:v>
                      </c:pt>
                      <c:pt idx="1231">
                        <c:v>60.85</c:v>
                      </c:pt>
                      <c:pt idx="1232">
                        <c:v>60.82</c:v>
                      </c:pt>
                      <c:pt idx="1233">
                        <c:v>60.8</c:v>
                      </c:pt>
                      <c:pt idx="1234">
                        <c:v>60.78</c:v>
                      </c:pt>
                      <c:pt idx="1235">
                        <c:v>60.93</c:v>
                      </c:pt>
                      <c:pt idx="1236">
                        <c:v>61.16</c:v>
                      </c:pt>
                      <c:pt idx="1237">
                        <c:v>61.11</c:v>
                      </c:pt>
                      <c:pt idx="1238">
                        <c:v>61.07</c:v>
                      </c:pt>
                      <c:pt idx="1239">
                        <c:v>61.05</c:v>
                      </c:pt>
                      <c:pt idx="1240">
                        <c:v>61.01</c:v>
                      </c:pt>
                      <c:pt idx="1241">
                        <c:v>60.99</c:v>
                      </c:pt>
                      <c:pt idx="1242">
                        <c:v>60.96</c:v>
                      </c:pt>
                      <c:pt idx="1243">
                        <c:v>61.03</c:v>
                      </c:pt>
                      <c:pt idx="1244">
                        <c:v>60.69</c:v>
                      </c:pt>
                      <c:pt idx="1245">
                        <c:v>60.91</c:v>
                      </c:pt>
                      <c:pt idx="1246">
                        <c:v>60.84</c:v>
                      </c:pt>
                      <c:pt idx="1247">
                        <c:v>61.02</c:v>
                      </c:pt>
                      <c:pt idx="1248">
                        <c:v>60.98</c:v>
                      </c:pt>
                      <c:pt idx="1249">
                        <c:v>60.99</c:v>
                      </c:pt>
                      <c:pt idx="1250">
                        <c:v>60.92</c:v>
                      </c:pt>
                      <c:pt idx="1251">
                        <c:v>61.09</c:v>
                      </c:pt>
                      <c:pt idx="1252">
                        <c:v>60.77</c:v>
                      </c:pt>
                      <c:pt idx="1253">
                        <c:v>61.01</c:v>
                      </c:pt>
                      <c:pt idx="1254">
                        <c:v>61.04</c:v>
                      </c:pt>
                      <c:pt idx="1255">
                        <c:v>61.03</c:v>
                      </c:pt>
                      <c:pt idx="1256">
                        <c:v>61.22</c:v>
                      </c:pt>
                      <c:pt idx="1257">
                        <c:v>60.99</c:v>
                      </c:pt>
                      <c:pt idx="1258">
                        <c:v>61</c:v>
                      </c:pt>
                      <c:pt idx="1259">
                        <c:v>61.08</c:v>
                      </c:pt>
                      <c:pt idx="1260">
                        <c:v>61.03</c:v>
                      </c:pt>
                      <c:pt idx="1261">
                        <c:v>61.1</c:v>
                      </c:pt>
                      <c:pt idx="1262">
                        <c:v>61.12</c:v>
                      </c:pt>
                      <c:pt idx="1263">
                        <c:v>61.03</c:v>
                      </c:pt>
                      <c:pt idx="1264">
                        <c:v>61.04</c:v>
                      </c:pt>
                      <c:pt idx="1265">
                        <c:v>61.06</c:v>
                      </c:pt>
                      <c:pt idx="1266">
                        <c:v>61.18</c:v>
                      </c:pt>
                      <c:pt idx="1267">
                        <c:v>61.05</c:v>
                      </c:pt>
                      <c:pt idx="1268">
                        <c:v>61.15</c:v>
                      </c:pt>
                      <c:pt idx="1269">
                        <c:v>61.09</c:v>
                      </c:pt>
                      <c:pt idx="1270">
                        <c:v>61.1</c:v>
                      </c:pt>
                      <c:pt idx="1271">
                        <c:v>61.05</c:v>
                      </c:pt>
                      <c:pt idx="1272">
                        <c:v>61</c:v>
                      </c:pt>
                      <c:pt idx="1273">
                        <c:v>61.11</c:v>
                      </c:pt>
                      <c:pt idx="1274">
                        <c:v>61.03</c:v>
                      </c:pt>
                      <c:pt idx="1275">
                        <c:v>61.02</c:v>
                      </c:pt>
                      <c:pt idx="1276">
                        <c:v>60.95</c:v>
                      </c:pt>
                      <c:pt idx="1277">
                        <c:v>61</c:v>
                      </c:pt>
                      <c:pt idx="1278">
                        <c:v>61.09</c:v>
                      </c:pt>
                      <c:pt idx="1279">
                        <c:v>61.23</c:v>
                      </c:pt>
                      <c:pt idx="1280">
                        <c:v>61.18</c:v>
                      </c:pt>
                      <c:pt idx="1281">
                        <c:v>61.07</c:v>
                      </c:pt>
                      <c:pt idx="1282">
                        <c:v>61.18</c:v>
                      </c:pt>
                      <c:pt idx="1283">
                        <c:v>61.06</c:v>
                      </c:pt>
                      <c:pt idx="1284">
                        <c:v>61.24</c:v>
                      </c:pt>
                      <c:pt idx="1285">
                        <c:v>61.2</c:v>
                      </c:pt>
                      <c:pt idx="1286">
                        <c:v>61.08</c:v>
                      </c:pt>
                      <c:pt idx="1287">
                        <c:v>61.1</c:v>
                      </c:pt>
                      <c:pt idx="1288">
                        <c:v>61.23</c:v>
                      </c:pt>
                      <c:pt idx="1289">
                        <c:v>61.28</c:v>
                      </c:pt>
                      <c:pt idx="1290">
                        <c:v>61.13</c:v>
                      </c:pt>
                      <c:pt idx="1291">
                        <c:v>61.2</c:v>
                      </c:pt>
                      <c:pt idx="1292">
                        <c:v>61.19</c:v>
                      </c:pt>
                      <c:pt idx="1293">
                        <c:v>61.17</c:v>
                      </c:pt>
                      <c:pt idx="1294">
                        <c:v>60.97</c:v>
                      </c:pt>
                      <c:pt idx="1295">
                        <c:v>60.98</c:v>
                      </c:pt>
                      <c:pt idx="1296">
                        <c:v>61.09</c:v>
                      </c:pt>
                      <c:pt idx="1297">
                        <c:v>61.06</c:v>
                      </c:pt>
                      <c:pt idx="1298">
                        <c:v>61.16</c:v>
                      </c:pt>
                      <c:pt idx="1299">
                        <c:v>61.12</c:v>
                      </c:pt>
                      <c:pt idx="1300">
                        <c:v>61.13</c:v>
                      </c:pt>
                      <c:pt idx="1301">
                        <c:v>61.02</c:v>
                      </c:pt>
                      <c:pt idx="1302">
                        <c:v>60.98</c:v>
                      </c:pt>
                      <c:pt idx="1303">
                        <c:v>60.93</c:v>
                      </c:pt>
                      <c:pt idx="1304">
                        <c:v>61.06</c:v>
                      </c:pt>
                      <c:pt idx="1305">
                        <c:v>61.27</c:v>
                      </c:pt>
                      <c:pt idx="1306">
                        <c:v>61.25</c:v>
                      </c:pt>
                      <c:pt idx="1307">
                        <c:v>61.08</c:v>
                      </c:pt>
                      <c:pt idx="1308">
                        <c:v>66.12</c:v>
                      </c:pt>
                      <c:pt idx="1309">
                        <c:v>78.16</c:v>
                      </c:pt>
                      <c:pt idx="1310">
                        <c:v>82.3</c:v>
                      </c:pt>
                      <c:pt idx="1311">
                        <c:v>73.349999999999994</c:v>
                      </c:pt>
                      <c:pt idx="1312">
                        <c:v>61.35</c:v>
                      </c:pt>
                      <c:pt idx="1313">
                        <c:v>61.12</c:v>
                      </c:pt>
                      <c:pt idx="1314">
                        <c:v>61.07</c:v>
                      </c:pt>
                      <c:pt idx="1315">
                        <c:v>61.11</c:v>
                      </c:pt>
                      <c:pt idx="1316">
                        <c:v>61.01</c:v>
                      </c:pt>
                      <c:pt idx="1317">
                        <c:v>61</c:v>
                      </c:pt>
                      <c:pt idx="1318">
                        <c:v>61.12</c:v>
                      </c:pt>
                      <c:pt idx="1319">
                        <c:v>61.02</c:v>
                      </c:pt>
                      <c:pt idx="1320">
                        <c:v>60.92</c:v>
                      </c:pt>
                      <c:pt idx="1321">
                        <c:v>60.94</c:v>
                      </c:pt>
                      <c:pt idx="1322">
                        <c:v>60.86</c:v>
                      </c:pt>
                      <c:pt idx="1323">
                        <c:v>60.75</c:v>
                      </c:pt>
                      <c:pt idx="1324">
                        <c:v>60.84</c:v>
                      </c:pt>
                      <c:pt idx="1325">
                        <c:v>60.9</c:v>
                      </c:pt>
                      <c:pt idx="1326">
                        <c:v>61.05</c:v>
                      </c:pt>
                      <c:pt idx="1327">
                        <c:v>60.96</c:v>
                      </c:pt>
                      <c:pt idx="1328">
                        <c:v>61.04</c:v>
                      </c:pt>
                      <c:pt idx="1329">
                        <c:v>61.01</c:v>
                      </c:pt>
                      <c:pt idx="1330">
                        <c:v>60.96</c:v>
                      </c:pt>
                      <c:pt idx="1331">
                        <c:v>61.03</c:v>
                      </c:pt>
                      <c:pt idx="1332">
                        <c:v>60.87</c:v>
                      </c:pt>
                      <c:pt idx="1333">
                        <c:v>60.76</c:v>
                      </c:pt>
                      <c:pt idx="1334">
                        <c:v>60.84</c:v>
                      </c:pt>
                      <c:pt idx="1335">
                        <c:v>60.87</c:v>
                      </c:pt>
                      <c:pt idx="1336">
                        <c:v>60.89</c:v>
                      </c:pt>
                      <c:pt idx="1337">
                        <c:v>60.76</c:v>
                      </c:pt>
                      <c:pt idx="1338">
                        <c:v>89.2</c:v>
                      </c:pt>
                      <c:pt idx="1339">
                        <c:v>119.8</c:v>
                      </c:pt>
                      <c:pt idx="1340">
                        <c:v>182.8</c:v>
                      </c:pt>
                      <c:pt idx="1341">
                        <c:v>179.7</c:v>
                      </c:pt>
                      <c:pt idx="1342">
                        <c:v>191.9</c:v>
                      </c:pt>
                      <c:pt idx="1343">
                        <c:v>193.2</c:v>
                      </c:pt>
                      <c:pt idx="1344">
                        <c:v>190.8</c:v>
                      </c:pt>
                      <c:pt idx="1345">
                        <c:v>186.3</c:v>
                      </c:pt>
                      <c:pt idx="1346">
                        <c:v>188.4</c:v>
                      </c:pt>
                      <c:pt idx="1347">
                        <c:v>197.2</c:v>
                      </c:pt>
                      <c:pt idx="1348">
                        <c:v>281</c:v>
                      </c:pt>
                      <c:pt idx="1349">
                        <c:v>276.60000000000002</c:v>
                      </c:pt>
                      <c:pt idx="1350">
                        <c:v>259.89999999999998</c:v>
                      </c:pt>
                      <c:pt idx="1351">
                        <c:v>168.8</c:v>
                      </c:pt>
                      <c:pt idx="1352">
                        <c:v>159.69999999999999</c:v>
                      </c:pt>
                      <c:pt idx="1353">
                        <c:v>159</c:v>
                      </c:pt>
                      <c:pt idx="1354">
                        <c:v>159.30000000000001</c:v>
                      </c:pt>
                      <c:pt idx="1355">
                        <c:v>158.6</c:v>
                      </c:pt>
                      <c:pt idx="1356">
                        <c:v>159.30000000000001</c:v>
                      </c:pt>
                      <c:pt idx="1357">
                        <c:v>158.5</c:v>
                      </c:pt>
                      <c:pt idx="1358">
                        <c:v>159.5</c:v>
                      </c:pt>
                      <c:pt idx="1359">
                        <c:v>158.4</c:v>
                      </c:pt>
                      <c:pt idx="1360">
                        <c:v>158.4</c:v>
                      </c:pt>
                      <c:pt idx="1361">
                        <c:v>159.19999999999999</c:v>
                      </c:pt>
                      <c:pt idx="1362">
                        <c:v>157.80000000000001</c:v>
                      </c:pt>
                      <c:pt idx="1363">
                        <c:v>158.5</c:v>
                      </c:pt>
                      <c:pt idx="1364">
                        <c:v>158.1</c:v>
                      </c:pt>
                      <c:pt idx="1365">
                        <c:v>158.4</c:v>
                      </c:pt>
                      <c:pt idx="1366">
                        <c:v>157.80000000000001</c:v>
                      </c:pt>
                      <c:pt idx="1367">
                        <c:v>157.9</c:v>
                      </c:pt>
                      <c:pt idx="1368">
                        <c:v>158</c:v>
                      </c:pt>
                      <c:pt idx="1369">
                        <c:v>158.9</c:v>
                      </c:pt>
                      <c:pt idx="1370">
                        <c:v>158.69999999999999</c:v>
                      </c:pt>
                      <c:pt idx="1371">
                        <c:v>158.69999999999999</c:v>
                      </c:pt>
                      <c:pt idx="1372">
                        <c:v>158.69999999999999</c:v>
                      </c:pt>
                      <c:pt idx="1373">
                        <c:v>158.69999999999999</c:v>
                      </c:pt>
                      <c:pt idx="1374">
                        <c:v>157.19999999999999</c:v>
                      </c:pt>
                      <c:pt idx="1375">
                        <c:v>158.5</c:v>
                      </c:pt>
                      <c:pt idx="1376">
                        <c:v>158.1</c:v>
                      </c:pt>
                      <c:pt idx="1377">
                        <c:v>159</c:v>
                      </c:pt>
                      <c:pt idx="1378">
                        <c:v>159</c:v>
                      </c:pt>
                      <c:pt idx="1379">
                        <c:v>158.1</c:v>
                      </c:pt>
                      <c:pt idx="1380">
                        <c:v>159</c:v>
                      </c:pt>
                      <c:pt idx="1381">
                        <c:v>158.1</c:v>
                      </c:pt>
                      <c:pt idx="1382">
                        <c:v>157.80000000000001</c:v>
                      </c:pt>
                      <c:pt idx="1383">
                        <c:v>158.9</c:v>
                      </c:pt>
                      <c:pt idx="1384">
                        <c:v>157.4</c:v>
                      </c:pt>
                      <c:pt idx="1385">
                        <c:v>159.5</c:v>
                      </c:pt>
                      <c:pt idx="1386">
                        <c:v>159.5</c:v>
                      </c:pt>
                      <c:pt idx="1387">
                        <c:v>157.80000000000001</c:v>
                      </c:pt>
                      <c:pt idx="1388">
                        <c:v>159.80000000000001</c:v>
                      </c:pt>
                      <c:pt idx="1389">
                        <c:v>117</c:v>
                      </c:pt>
                      <c:pt idx="1390">
                        <c:v>72.650000000000006</c:v>
                      </c:pt>
                      <c:pt idx="1391">
                        <c:v>72.540000000000006</c:v>
                      </c:pt>
                      <c:pt idx="1392">
                        <c:v>72.58</c:v>
                      </c:pt>
                      <c:pt idx="1393">
                        <c:v>72.67</c:v>
                      </c:pt>
                      <c:pt idx="1394">
                        <c:v>72.83</c:v>
                      </c:pt>
                      <c:pt idx="1395">
                        <c:v>72.63</c:v>
                      </c:pt>
                      <c:pt idx="1396">
                        <c:v>72.8</c:v>
                      </c:pt>
                      <c:pt idx="1397">
                        <c:v>72.58</c:v>
                      </c:pt>
                      <c:pt idx="1398">
                        <c:v>72.55</c:v>
                      </c:pt>
                      <c:pt idx="1399">
                        <c:v>72.67</c:v>
                      </c:pt>
                      <c:pt idx="1400">
                        <c:v>72.459999999999994</c:v>
                      </c:pt>
                      <c:pt idx="1401">
                        <c:v>72.48</c:v>
                      </c:pt>
                      <c:pt idx="1402">
                        <c:v>72.739999999999995</c:v>
                      </c:pt>
                      <c:pt idx="1403">
                        <c:v>72.75</c:v>
                      </c:pt>
                      <c:pt idx="1404">
                        <c:v>72.78</c:v>
                      </c:pt>
                      <c:pt idx="1405">
                        <c:v>72.680000000000007</c:v>
                      </c:pt>
                      <c:pt idx="1406">
                        <c:v>72.569999999999993</c:v>
                      </c:pt>
                      <c:pt idx="1407">
                        <c:v>72.64</c:v>
                      </c:pt>
                      <c:pt idx="1408">
                        <c:v>72.69</c:v>
                      </c:pt>
                      <c:pt idx="1409">
                        <c:v>72.56</c:v>
                      </c:pt>
                      <c:pt idx="1410">
                        <c:v>72.58</c:v>
                      </c:pt>
                      <c:pt idx="1411">
                        <c:v>72.489999999999995</c:v>
                      </c:pt>
                      <c:pt idx="1412">
                        <c:v>72.53</c:v>
                      </c:pt>
                      <c:pt idx="1413">
                        <c:v>72.73</c:v>
                      </c:pt>
                      <c:pt idx="1414">
                        <c:v>72.7</c:v>
                      </c:pt>
                      <c:pt idx="1415">
                        <c:v>72.569999999999993</c:v>
                      </c:pt>
                      <c:pt idx="1416">
                        <c:v>72.459999999999994</c:v>
                      </c:pt>
                      <c:pt idx="1417">
                        <c:v>72.790000000000006</c:v>
                      </c:pt>
                      <c:pt idx="1418">
                        <c:v>72.73</c:v>
                      </c:pt>
                      <c:pt idx="1419">
                        <c:v>72.760000000000005</c:v>
                      </c:pt>
                      <c:pt idx="1420">
                        <c:v>72.900000000000006</c:v>
                      </c:pt>
                      <c:pt idx="1421">
                        <c:v>72.790000000000006</c:v>
                      </c:pt>
                      <c:pt idx="1422">
                        <c:v>72.73</c:v>
                      </c:pt>
                      <c:pt idx="1423">
                        <c:v>72.8</c:v>
                      </c:pt>
                      <c:pt idx="1424">
                        <c:v>72.62</c:v>
                      </c:pt>
                      <c:pt idx="1425">
                        <c:v>72.73</c:v>
                      </c:pt>
                      <c:pt idx="1426">
                        <c:v>72.569999999999993</c:v>
                      </c:pt>
                      <c:pt idx="1427">
                        <c:v>72.7</c:v>
                      </c:pt>
                      <c:pt idx="1428">
                        <c:v>72.73</c:v>
                      </c:pt>
                      <c:pt idx="1429">
                        <c:v>72.72</c:v>
                      </c:pt>
                      <c:pt idx="1430">
                        <c:v>72.61</c:v>
                      </c:pt>
                      <c:pt idx="1431">
                        <c:v>72.67</c:v>
                      </c:pt>
                      <c:pt idx="1432">
                        <c:v>72.66</c:v>
                      </c:pt>
                      <c:pt idx="1433">
                        <c:v>72.78</c:v>
                      </c:pt>
                      <c:pt idx="1434">
                        <c:v>72.77</c:v>
                      </c:pt>
                      <c:pt idx="1435">
                        <c:v>89.4</c:v>
                      </c:pt>
                      <c:pt idx="1436">
                        <c:v>93.1</c:v>
                      </c:pt>
                      <c:pt idx="1437">
                        <c:v>91.4</c:v>
                      </c:pt>
                      <c:pt idx="1438">
                        <c:v>85.3</c:v>
                      </c:pt>
                      <c:pt idx="1439">
                        <c:v>140.6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C77-4E34-9493-C9419416A379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Plan1!$F$1</c15:sqref>
                        </c15:formulaRef>
                      </c:ext>
                    </c:extLst>
                    <c:strCache>
                      <c:ptCount val="1"/>
                      <c:pt idx="0">
                        <c:v>Demanda residencial - peril 2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Plan1!$A$2:$A$1441</c15:sqref>
                        </c15:formulaRef>
                      </c:ext>
                    </c:extLst>
                    <c:numCache>
                      <c:formatCode>[$-F400]h:mm:ss\ AM/PM</c:formatCode>
                      <c:ptCount val="1440"/>
                      <c:pt idx="0">
                        <c:v>43533</c:v>
                      </c:pt>
                      <c:pt idx="1">
                        <c:v>43533.000694444447</c:v>
                      </c:pt>
                      <c:pt idx="2">
                        <c:v>43533.001388888886</c:v>
                      </c:pt>
                      <c:pt idx="3">
                        <c:v>43533.002083333333</c:v>
                      </c:pt>
                      <c:pt idx="4">
                        <c:v>43533.00277777778</c:v>
                      </c:pt>
                      <c:pt idx="5">
                        <c:v>43533.003472222219</c:v>
                      </c:pt>
                      <c:pt idx="6">
                        <c:v>43533.004166666666</c:v>
                      </c:pt>
                      <c:pt idx="7">
                        <c:v>43533.004861111112</c:v>
                      </c:pt>
                      <c:pt idx="8">
                        <c:v>43533.005555555559</c:v>
                      </c:pt>
                      <c:pt idx="9">
                        <c:v>43533.006249999999</c:v>
                      </c:pt>
                      <c:pt idx="10">
                        <c:v>43533.006944444445</c:v>
                      </c:pt>
                      <c:pt idx="11">
                        <c:v>43533.007638888892</c:v>
                      </c:pt>
                      <c:pt idx="12">
                        <c:v>43533.008333333331</c:v>
                      </c:pt>
                      <c:pt idx="13">
                        <c:v>43533.009027777778</c:v>
                      </c:pt>
                      <c:pt idx="14">
                        <c:v>43533.009722222225</c:v>
                      </c:pt>
                      <c:pt idx="15">
                        <c:v>43533.010416666664</c:v>
                      </c:pt>
                      <c:pt idx="16">
                        <c:v>43533.011111111111</c:v>
                      </c:pt>
                      <c:pt idx="17">
                        <c:v>43533.011805555558</c:v>
                      </c:pt>
                      <c:pt idx="18">
                        <c:v>43533.012499999997</c:v>
                      </c:pt>
                      <c:pt idx="19">
                        <c:v>43533.013194444444</c:v>
                      </c:pt>
                      <c:pt idx="20">
                        <c:v>43533.013888888891</c:v>
                      </c:pt>
                      <c:pt idx="21">
                        <c:v>43533.01458333333</c:v>
                      </c:pt>
                      <c:pt idx="22">
                        <c:v>43533.015277777777</c:v>
                      </c:pt>
                      <c:pt idx="23">
                        <c:v>43533.015972222223</c:v>
                      </c:pt>
                      <c:pt idx="24">
                        <c:v>43533.01666666667</c:v>
                      </c:pt>
                      <c:pt idx="25">
                        <c:v>43533.017361111109</c:v>
                      </c:pt>
                      <c:pt idx="26">
                        <c:v>43533.018055555556</c:v>
                      </c:pt>
                      <c:pt idx="27">
                        <c:v>43533.018750000003</c:v>
                      </c:pt>
                      <c:pt idx="28">
                        <c:v>43533.019444444442</c:v>
                      </c:pt>
                      <c:pt idx="29">
                        <c:v>43533.020138888889</c:v>
                      </c:pt>
                      <c:pt idx="30">
                        <c:v>43533.020833333336</c:v>
                      </c:pt>
                      <c:pt idx="31">
                        <c:v>43533.021527777775</c:v>
                      </c:pt>
                      <c:pt idx="32">
                        <c:v>43533.022222222222</c:v>
                      </c:pt>
                      <c:pt idx="33">
                        <c:v>43533.022916666669</c:v>
                      </c:pt>
                      <c:pt idx="34">
                        <c:v>43533.023611111108</c:v>
                      </c:pt>
                      <c:pt idx="35">
                        <c:v>43533.024305555555</c:v>
                      </c:pt>
                      <c:pt idx="36">
                        <c:v>43533.025000000001</c:v>
                      </c:pt>
                      <c:pt idx="37">
                        <c:v>43533.025694444441</c:v>
                      </c:pt>
                      <c:pt idx="38">
                        <c:v>43533.026388888888</c:v>
                      </c:pt>
                      <c:pt idx="39">
                        <c:v>43533.027083333334</c:v>
                      </c:pt>
                      <c:pt idx="40">
                        <c:v>43533.027777777781</c:v>
                      </c:pt>
                      <c:pt idx="41">
                        <c:v>43533.02847222222</c:v>
                      </c:pt>
                      <c:pt idx="42">
                        <c:v>43533.029166666667</c:v>
                      </c:pt>
                      <c:pt idx="43">
                        <c:v>43533.029861111114</c:v>
                      </c:pt>
                      <c:pt idx="44">
                        <c:v>43533.030555555553</c:v>
                      </c:pt>
                      <c:pt idx="45">
                        <c:v>43533.03125</c:v>
                      </c:pt>
                      <c:pt idx="46">
                        <c:v>43533.031944444447</c:v>
                      </c:pt>
                      <c:pt idx="47">
                        <c:v>43533.032638888886</c:v>
                      </c:pt>
                      <c:pt idx="48">
                        <c:v>43533.033333333333</c:v>
                      </c:pt>
                      <c:pt idx="49">
                        <c:v>43533.03402777778</c:v>
                      </c:pt>
                      <c:pt idx="50">
                        <c:v>43533.034722222219</c:v>
                      </c:pt>
                      <c:pt idx="51">
                        <c:v>43533.035416666666</c:v>
                      </c:pt>
                      <c:pt idx="52">
                        <c:v>43533.036111111112</c:v>
                      </c:pt>
                      <c:pt idx="53">
                        <c:v>43533.036805555559</c:v>
                      </c:pt>
                      <c:pt idx="54">
                        <c:v>43533.037499999999</c:v>
                      </c:pt>
                      <c:pt idx="55">
                        <c:v>43533.038194444445</c:v>
                      </c:pt>
                      <c:pt idx="56">
                        <c:v>43533.038888888892</c:v>
                      </c:pt>
                      <c:pt idx="57">
                        <c:v>43533.039583333331</c:v>
                      </c:pt>
                      <c:pt idx="58">
                        <c:v>43533.040277777778</c:v>
                      </c:pt>
                      <c:pt idx="59">
                        <c:v>43533.040972222225</c:v>
                      </c:pt>
                      <c:pt idx="60">
                        <c:v>43533.041666666664</c:v>
                      </c:pt>
                      <c:pt idx="61">
                        <c:v>43533.042361111111</c:v>
                      </c:pt>
                      <c:pt idx="62">
                        <c:v>43533.043055555558</c:v>
                      </c:pt>
                      <c:pt idx="63">
                        <c:v>43533.043749999997</c:v>
                      </c:pt>
                      <c:pt idx="64">
                        <c:v>43533.044444444444</c:v>
                      </c:pt>
                      <c:pt idx="65">
                        <c:v>43533.045138888891</c:v>
                      </c:pt>
                      <c:pt idx="66">
                        <c:v>43533.04583333333</c:v>
                      </c:pt>
                      <c:pt idx="67">
                        <c:v>43533.046527777777</c:v>
                      </c:pt>
                      <c:pt idx="68">
                        <c:v>43533.047222222223</c:v>
                      </c:pt>
                      <c:pt idx="69">
                        <c:v>43533.04791666667</c:v>
                      </c:pt>
                      <c:pt idx="70">
                        <c:v>43533.048611111109</c:v>
                      </c:pt>
                      <c:pt idx="71">
                        <c:v>43533.049305555556</c:v>
                      </c:pt>
                      <c:pt idx="72">
                        <c:v>43533.05</c:v>
                      </c:pt>
                      <c:pt idx="73">
                        <c:v>43533.050694444442</c:v>
                      </c:pt>
                      <c:pt idx="74">
                        <c:v>43533.051388888889</c:v>
                      </c:pt>
                      <c:pt idx="75">
                        <c:v>43533.052083333336</c:v>
                      </c:pt>
                      <c:pt idx="76">
                        <c:v>43533.052777777775</c:v>
                      </c:pt>
                      <c:pt idx="77">
                        <c:v>43533.053472222222</c:v>
                      </c:pt>
                      <c:pt idx="78">
                        <c:v>43533.054166666669</c:v>
                      </c:pt>
                      <c:pt idx="79">
                        <c:v>43533.054861111108</c:v>
                      </c:pt>
                      <c:pt idx="80">
                        <c:v>43533.055555555555</c:v>
                      </c:pt>
                      <c:pt idx="81">
                        <c:v>43533.056250000001</c:v>
                      </c:pt>
                      <c:pt idx="82">
                        <c:v>43533.056944444441</c:v>
                      </c:pt>
                      <c:pt idx="83">
                        <c:v>43533.057638888888</c:v>
                      </c:pt>
                      <c:pt idx="84">
                        <c:v>43533.058333333334</c:v>
                      </c:pt>
                      <c:pt idx="85">
                        <c:v>43533.059027777781</c:v>
                      </c:pt>
                      <c:pt idx="86">
                        <c:v>43533.05972222222</c:v>
                      </c:pt>
                      <c:pt idx="87">
                        <c:v>43533.060416666667</c:v>
                      </c:pt>
                      <c:pt idx="88">
                        <c:v>43533.061111111114</c:v>
                      </c:pt>
                      <c:pt idx="89">
                        <c:v>43533.061805555553</c:v>
                      </c:pt>
                      <c:pt idx="90">
                        <c:v>43533.0625</c:v>
                      </c:pt>
                      <c:pt idx="91">
                        <c:v>43533.063194444447</c:v>
                      </c:pt>
                      <c:pt idx="92">
                        <c:v>43533.063888888886</c:v>
                      </c:pt>
                      <c:pt idx="93">
                        <c:v>43533.064583333333</c:v>
                      </c:pt>
                      <c:pt idx="94">
                        <c:v>43533.06527777778</c:v>
                      </c:pt>
                      <c:pt idx="95">
                        <c:v>43533.065972222219</c:v>
                      </c:pt>
                      <c:pt idx="96">
                        <c:v>43533.066666666666</c:v>
                      </c:pt>
                      <c:pt idx="97">
                        <c:v>43533.067361111112</c:v>
                      </c:pt>
                      <c:pt idx="98">
                        <c:v>43533.068055555559</c:v>
                      </c:pt>
                      <c:pt idx="99">
                        <c:v>43533.068749999999</c:v>
                      </c:pt>
                      <c:pt idx="100">
                        <c:v>43533.069444444445</c:v>
                      </c:pt>
                      <c:pt idx="101">
                        <c:v>43533.070138888892</c:v>
                      </c:pt>
                      <c:pt idx="102">
                        <c:v>43533.070833333331</c:v>
                      </c:pt>
                      <c:pt idx="103">
                        <c:v>43533.071527777778</c:v>
                      </c:pt>
                      <c:pt idx="104">
                        <c:v>43533.072222222225</c:v>
                      </c:pt>
                      <c:pt idx="105">
                        <c:v>43533.072916666664</c:v>
                      </c:pt>
                      <c:pt idx="106">
                        <c:v>43533.073611111111</c:v>
                      </c:pt>
                      <c:pt idx="107">
                        <c:v>43533.074305555558</c:v>
                      </c:pt>
                      <c:pt idx="108">
                        <c:v>43533.074999999997</c:v>
                      </c:pt>
                      <c:pt idx="109">
                        <c:v>43533.075694444444</c:v>
                      </c:pt>
                      <c:pt idx="110">
                        <c:v>43533.076388888891</c:v>
                      </c:pt>
                      <c:pt idx="111">
                        <c:v>43533.07708333333</c:v>
                      </c:pt>
                      <c:pt idx="112">
                        <c:v>43533.077777777777</c:v>
                      </c:pt>
                      <c:pt idx="113">
                        <c:v>43533.078472222223</c:v>
                      </c:pt>
                      <c:pt idx="114">
                        <c:v>43533.07916666667</c:v>
                      </c:pt>
                      <c:pt idx="115">
                        <c:v>43533.079861111109</c:v>
                      </c:pt>
                      <c:pt idx="116">
                        <c:v>43533.080555555556</c:v>
                      </c:pt>
                      <c:pt idx="117">
                        <c:v>43533.081250000003</c:v>
                      </c:pt>
                      <c:pt idx="118">
                        <c:v>43533.081944444442</c:v>
                      </c:pt>
                      <c:pt idx="119">
                        <c:v>43533.082638888889</c:v>
                      </c:pt>
                      <c:pt idx="120">
                        <c:v>43533.083333333336</c:v>
                      </c:pt>
                      <c:pt idx="121">
                        <c:v>43533.084027777775</c:v>
                      </c:pt>
                      <c:pt idx="122">
                        <c:v>43533.084722222222</c:v>
                      </c:pt>
                      <c:pt idx="123">
                        <c:v>43533.085416666669</c:v>
                      </c:pt>
                      <c:pt idx="124">
                        <c:v>43533.086111111108</c:v>
                      </c:pt>
                      <c:pt idx="125">
                        <c:v>43533.086805555555</c:v>
                      </c:pt>
                      <c:pt idx="126">
                        <c:v>43533.087500000001</c:v>
                      </c:pt>
                      <c:pt idx="127">
                        <c:v>43533.088194444441</c:v>
                      </c:pt>
                      <c:pt idx="128">
                        <c:v>43533.088888888888</c:v>
                      </c:pt>
                      <c:pt idx="129">
                        <c:v>43533.089583333334</c:v>
                      </c:pt>
                      <c:pt idx="130">
                        <c:v>43533.090277777781</c:v>
                      </c:pt>
                      <c:pt idx="131">
                        <c:v>43533.09097222222</c:v>
                      </c:pt>
                      <c:pt idx="132">
                        <c:v>43533.091666666667</c:v>
                      </c:pt>
                      <c:pt idx="133">
                        <c:v>43533.092361111114</c:v>
                      </c:pt>
                      <c:pt idx="134">
                        <c:v>43533.093055555553</c:v>
                      </c:pt>
                      <c:pt idx="135">
                        <c:v>43533.09375</c:v>
                      </c:pt>
                      <c:pt idx="136">
                        <c:v>43533.094444444447</c:v>
                      </c:pt>
                      <c:pt idx="137">
                        <c:v>43533.095138888886</c:v>
                      </c:pt>
                      <c:pt idx="138">
                        <c:v>43533.095833333333</c:v>
                      </c:pt>
                      <c:pt idx="139">
                        <c:v>43533.09652777778</c:v>
                      </c:pt>
                      <c:pt idx="140">
                        <c:v>43533.097222222219</c:v>
                      </c:pt>
                      <c:pt idx="141">
                        <c:v>43533.097916666666</c:v>
                      </c:pt>
                      <c:pt idx="142">
                        <c:v>43533.098611111112</c:v>
                      </c:pt>
                      <c:pt idx="143">
                        <c:v>43533.099305555559</c:v>
                      </c:pt>
                      <c:pt idx="144">
                        <c:v>43533.1</c:v>
                      </c:pt>
                      <c:pt idx="145">
                        <c:v>43533.100694444445</c:v>
                      </c:pt>
                      <c:pt idx="146">
                        <c:v>43533.101388888892</c:v>
                      </c:pt>
                      <c:pt idx="147">
                        <c:v>43533.102083333331</c:v>
                      </c:pt>
                      <c:pt idx="148">
                        <c:v>43533.102777777778</c:v>
                      </c:pt>
                      <c:pt idx="149">
                        <c:v>43533.103472222225</c:v>
                      </c:pt>
                      <c:pt idx="150">
                        <c:v>43533.104166666664</c:v>
                      </c:pt>
                      <c:pt idx="151">
                        <c:v>43533.104861111111</c:v>
                      </c:pt>
                      <c:pt idx="152">
                        <c:v>43533.105555555558</c:v>
                      </c:pt>
                      <c:pt idx="153">
                        <c:v>43533.106249999997</c:v>
                      </c:pt>
                      <c:pt idx="154">
                        <c:v>43533.106944444444</c:v>
                      </c:pt>
                      <c:pt idx="155">
                        <c:v>43533.107638888891</c:v>
                      </c:pt>
                      <c:pt idx="156">
                        <c:v>43533.10833333333</c:v>
                      </c:pt>
                      <c:pt idx="157">
                        <c:v>43533.109027777777</c:v>
                      </c:pt>
                      <c:pt idx="158">
                        <c:v>43533.109722222223</c:v>
                      </c:pt>
                      <c:pt idx="159">
                        <c:v>43533.11041666667</c:v>
                      </c:pt>
                      <c:pt idx="160">
                        <c:v>43533.111111111109</c:v>
                      </c:pt>
                      <c:pt idx="161">
                        <c:v>43533.111805555556</c:v>
                      </c:pt>
                      <c:pt idx="162">
                        <c:v>43533.112500000003</c:v>
                      </c:pt>
                      <c:pt idx="163">
                        <c:v>43533.113194444442</c:v>
                      </c:pt>
                      <c:pt idx="164">
                        <c:v>43533.113888888889</c:v>
                      </c:pt>
                      <c:pt idx="165">
                        <c:v>43533.114583333336</c:v>
                      </c:pt>
                      <c:pt idx="166">
                        <c:v>43533.115277777775</c:v>
                      </c:pt>
                      <c:pt idx="167">
                        <c:v>43533.115972222222</c:v>
                      </c:pt>
                      <c:pt idx="168">
                        <c:v>43533.116666666669</c:v>
                      </c:pt>
                      <c:pt idx="169">
                        <c:v>43533.117361111108</c:v>
                      </c:pt>
                      <c:pt idx="170">
                        <c:v>43533.118055555555</c:v>
                      </c:pt>
                      <c:pt idx="171">
                        <c:v>43533.118750000001</c:v>
                      </c:pt>
                      <c:pt idx="172">
                        <c:v>43533.119444444441</c:v>
                      </c:pt>
                      <c:pt idx="173">
                        <c:v>43533.120138888888</c:v>
                      </c:pt>
                      <c:pt idx="174">
                        <c:v>43533.120833333334</c:v>
                      </c:pt>
                      <c:pt idx="175">
                        <c:v>43533.121527777781</c:v>
                      </c:pt>
                      <c:pt idx="176">
                        <c:v>43533.12222222222</c:v>
                      </c:pt>
                      <c:pt idx="177">
                        <c:v>43533.122916666667</c:v>
                      </c:pt>
                      <c:pt idx="178">
                        <c:v>43533.123611111114</c:v>
                      </c:pt>
                      <c:pt idx="179">
                        <c:v>43533.124305555553</c:v>
                      </c:pt>
                      <c:pt idx="180">
                        <c:v>43533.125</c:v>
                      </c:pt>
                      <c:pt idx="181">
                        <c:v>43533.125694444447</c:v>
                      </c:pt>
                      <c:pt idx="182">
                        <c:v>43533.126388888886</c:v>
                      </c:pt>
                      <c:pt idx="183">
                        <c:v>43533.127083333333</c:v>
                      </c:pt>
                      <c:pt idx="184">
                        <c:v>43533.12777777778</c:v>
                      </c:pt>
                      <c:pt idx="185">
                        <c:v>43533.128472222219</c:v>
                      </c:pt>
                      <c:pt idx="186">
                        <c:v>43533.129166666666</c:v>
                      </c:pt>
                      <c:pt idx="187">
                        <c:v>43533.129861111112</c:v>
                      </c:pt>
                      <c:pt idx="188">
                        <c:v>43533.130555555559</c:v>
                      </c:pt>
                      <c:pt idx="189">
                        <c:v>43533.131249999999</c:v>
                      </c:pt>
                      <c:pt idx="190">
                        <c:v>43533.131944444445</c:v>
                      </c:pt>
                      <c:pt idx="191">
                        <c:v>43533.132638888892</c:v>
                      </c:pt>
                      <c:pt idx="192">
                        <c:v>43533.133333333331</c:v>
                      </c:pt>
                      <c:pt idx="193">
                        <c:v>43533.134027777778</c:v>
                      </c:pt>
                      <c:pt idx="194">
                        <c:v>43533.134722222225</c:v>
                      </c:pt>
                      <c:pt idx="195">
                        <c:v>43533.135416666664</c:v>
                      </c:pt>
                      <c:pt idx="196">
                        <c:v>43533.136111111111</c:v>
                      </c:pt>
                      <c:pt idx="197">
                        <c:v>43533.136805555558</c:v>
                      </c:pt>
                      <c:pt idx="198">
                        <c:v>43533.137499999997</c:v>
                      </c:pt>
                      <c:pt idx="199">
                        <c:v>43533.138194444444</c:v>
                      </c:pt>
                      <c:pt idx="200">
                        <c:v>43533.138888888891</c:v>
                      </c:pt>
                      <c:pt idx="201">
                        <c:v>43533.13958333333</c:v>
                      </c:pt>
                      <c:pt idx="202">
                        <c:v>43533.140277777777</c:v>
                      </c:pt>
                      <c:pt idx="203">
                        <c:v>43533.140972222223</c:v>
                      </c:pt>
                      <c:pt idx="204">
                        <c:v>43533.14166666667</c:v>
                      </c:pt>
                      <c:pt idx="205">
                        <c:v>43533.142361111109</c:v>
                      </c:pt>
                      <c:pt idx="206">
                        <c:v>43533.143055555556</c:v>
                      </c:pt>
                      <c:pt idx="207">
                        <c:v>43533.143750000003</c:v>
                      </c:pt>
                      <c:pt idx="208">
                        <c:v>43533.144444444442</c:v>
                      </c:pt>
                      <c:pt idx="209">
                        <c:v>43533.145138888889</c:v>
                      </c:pt>
                      <c:pt idx="210">
                        <c:v>43533.145833333336</c:v>
                      </c:pt>
                      <c:pt idx="211">
                        <c:v>43533.146527777775</c:v>
                      </c:pt>
                      <c:pt idx="212">
                        <c:v>43533.147222222222</c:v>
                      </c:pt>
                      <c:pt idx="213">
                        <c:v>43533.147916666669</c:v>
                      </c:pt>
                      <c:pt idx="214">
                        <c:v>43533.148611111108</c:v>
                      </c:pt>
                      <c:pt idx="215">
                        <c:v>43533.149305555555</c:v>
                      </c:pt>
                      <c:pt idx="216">
                        <c:v>43533.15</c:v>
                      </c:pt>
                      <c:pt idx="217">
                        <c:v>43533.150694444441</c:v>
                      </c:pt>
                      <c:pt idx="218">
                        <c:v>43533.151388888888</c:v>
                      </c:pt>
                      <c:pt idx="219">
                        <c:v>43533.152083333334</c:v>
                      </c:pt>
                      <c:pt idx="220">
                        <c:v>43533.152777777781</c:v>
                      </c:pt>
                      <c:pt idx="221">
                        <c:v>43533.15347222222</c:v>
                      </c:pt>
                      <c:pt idx="222">
                        <c:v>43533.154166666667</c:v>
                      </c:pt>
                      <c:pt idx="223">
                        <c:v>43533.154861111114</c:v>
                      </c:pt>
                      <c:pt idx="224">
                        <c:v>43533.155555555553</c:v>
                      </c:pt>
                      <c:pt idx="225">
                        <c:v>43533.15625</c:v>
                      </c:pt>
                      <c:pt idx="226">
                        <c:v>43533.156944444447</c:v>
                      </c:pt>
                      <c:pt idx="227">
                        <c:v>43533.157638888886</c:v>
                      </c:pt>
                      <c:pt idx="228">
                        <c:v>43533.158333333333</c:v>
                      </c:pt>
                      <c:pt idx="229">
                        <c:v>43533.15902777778</c:v>
                      </c:pt>
                      <c:pt idx="230">
                        <c:v>43533.159722222219</c:v>
                      </c:pt>
                      <c:pt idx="231">
                        <c:v>43533.160416666666</c:v>
                      </c:pt>
                      <c:pt idx="232">
                        <c:v>43533.161111111112</c:v>
                      </c:pt>
                      <c:pt idx="233">
                        <c:v>43533.161805555559</c:v>
                      </c:pt>
                      <c:pt idx="234">
                        <c:v>43533.162499999999</c:v>
                      </c:pt>
                      <c:pt idx="235">
                        <c:v>43533.163194444445</c:v>
                      </c:pt>
                      <c:pt idx="236">
                        <c:v>43533.163888888892</c:v>
                      </c:pt>
                      <c:pt idx="237">
                        <c:v>43533.164583333331</c:v>
                      </c:pt>
                      <c:pt idx="238">
                        <c:v>43533.165277777778</c:v>
                      </c:pt>
                      <c:pt idx="239">
                        <c:v>43533.165972222225</c:v>
                      </c:pt>
                      <c:pt idx="240">
                        <c:v>43533.166666666664</c:v>
                      </c:pt>
                      <c:pt idx="241">
                        <c:v>43533.167361111111</c:v>
                      </c:pt>
                      <c:pt idx="242">
                        <c:v>43533.168055555558</c:v>
                      </c:pt>
                      <c:pt idx="243">
                        <c:v>43533.168749999997</c:v>
                      </c:pt>
                      <c:pt idx="244">
                        <c:v>43533.169444444444</c:v>
                      </c:pt>
                      <c:pt idx="245">
                        <c:v>43533.170138888891</c:v>
                      </c:pt>
                      <c:pt idx="246">
                        <c:v>43533.17083333333</c:v>
                      </c:pt>
                      <c:pt idx="247">
                        <c:v>43533.171527777777</c:v>
                      </c:pt>
                      <c:pt idx="248">
                        <c:v>43533.172222222223</c:v>
                      </c:pt>
                      <c:pt idx="249">
                        <c:v>43533.17291666667</c:v>
                      </c:pt>
                      <c:pt idx="250">
                        <c:v>43533.173611111109</c:v>
                      </c:pt>
                      <c:pt idx="251">
                        <c:v>43533.174305555556</c:v>
                      </c:pt>
                      <c:pt idx="252">
                        <c:v>43533.175000000003</c:v>
                      </c:pt>
                      <c:pt idx="253">
                        <c:v>43533.175694444442</c:v>
                      </c:pt>
                      <c:pt idx="254">
                        <c:v>43533.176388888889</c:v>
                      </c:pt>
                      <c:pt idx="255">
                        <c:v>43533.177083333336</c:v>
                      </c:pt>
                      <c:pt idx="256">
                        <c:v>43533.177777777775</c:v>
                      </c:pt>
                      <c:pt idx="257">
                        <c:v>43533.178472222222</c:v>
                      </c:pt>
                      <c:pt idx="258">
                        <c:v>43533.179166666669</c:v>
                      </c:pt>
                      <c:pt idx="259">
                        <c:v>43533.179861111108</c:v>
                      </c:pt>
                      <c:pt idx="260">
                        <c:v>43533.180555555555</c:v>
                      </c:pt>
                      <c:pt idx="261">
                        <c:v>43533.181250000001</c:v>
                      </c:pt>
                      <c:pt idx="262">
                        <c:v>43533.181944444441</c:v>
                      </c:pt>
                      <c:pt idx="263">
                        <c:v>43533.182638888888</c:v>
                      </c:pt>
                      <c:pt idx="264">
                        <c:v>43533.183333333334</c:v>
                      </c:pt>
                      <c:pt idx="265">
                        <c:v>43533.184027777781</c:v>
                      </c:pt>
                      <c:pt idx="266">
                        <c:v>43533.18472222222</c:v>
                      </c:pt>
                      <c:pt idx="267">
                        <c:v>43533.185416666667</c:v>
                      </c:pt>
                      <c:pt idx="268">
                        <c:v>43533.186111111114</c:v>
                      </c:pt>
                      <c:pt idx="269">
                        <c:v>43533.186805555553</c:v>
                      </c:pt>
                      <c:pt idx="270">
                        <c:v>43533.1875</c:v>
                      </c:pt>
                      <c:pt idx="271">
                        <c:v>43533.188194444447</c:v>
                      </c:pt>
                      <c:pt idx="272">
                        <c:v>43533.188888888886</c:v>
                      </c:pt>
                      <c:pt idx="273">
                        <c:v>43533.189583333333</c:v>
                      </c:pt>
                      <c:pt idx="274">
                        <c:v>43533.19027777778</c:v>
                      </c:pt>
                      <c:pt idx="275">
                        <c:v>43533.190972222219</c:v>
                      </c:pt>
                      <c:pt idx="276">
                        <c:v>43533.191666666666</c:v>
                      </c:pt>
                      <c:pt idx="277">
                        <c:v>43533.192361111112</c:v>
                      </c:pt>
                      <c:pt idx="278">
                        <c:v>43533.193055555559</c:v>
                      </c:pt>
                      <c:pt idx="279">
                        <c:v>43533.193749999999</c:v>
                      </c:pt>
                      <c:pt idx="280">
                        <c:v>43533.194444444445</c:v>
                      </c:pt>
                      <c:pt idx="281">
                        <c:v>43533.195138888892</c:v>
                      </c:pt>
                      <c:pt idx="282">
                        <c:v>43533.195833333331</c:v>
                      </c:pt>
                      <c:pt idx="283">
                        <c:v>43533.196527777778</c:v>
                      </c:pt>
                      <c:pt idx="284">
                        <c:v>43533.197222222225</c:v>
                      </c:pt>
                      <c:pt idx="285">
                        <c:v>43533.197916666664</c:v>
                      </c:pt>
                      <c:pt idx="286">
                        <c:v>43533.198611111111</c:v>
                      </c:pt>
                      <c:pt idx="287">
                        <c:v>43533.199305555558</c:v>
                      </c:pt>
                      <c:pt idx="288">
                        <c:v>43533.2</c:v>
                      </c:pt>
                      <c:pt idx="289">
                        <c:v>43533.200694444444</c:v>
                      </c:pt>
                      <c:pt idx="290">
                        <c:v>43533.201388888891</c:v>
                      </c:pt>
                      <c:pt idx="291">
                        <c:v>43533.20208333333</c:v>
                      </c:pt>
                      <c:pt idx="292">
                        <c:v>43533.202777777777</c:v>
                      </c:pt>
                      <c:pt idx="293">
                        <c:v>43533.203472222223</c:v>
                      </c:pt>
                      <c:pt idx="294">
                        <c:v>43533.20416666667</c:v>
                      </c:pt>
                      <c:pt idx="295">
                        <c:v>43533.204861111109</c:v>
                      </c:pt>
                      <c:pt idx="296">
                        <c:v>43533.205555555556</c:v>
                      </c:pt>
                      <c:pt idx="297">
                        <c:v>43533.206250000003</c:v>
                      </c:pt>
                      <c:pt idx="298">
                        <c:v>43533.206944444442</c:v>
                      </c:pt>
                      <c:pt idx="299">
                        <c:v>43533.207638888889</c:v>
                      </c:pt>
                      <c:pt idx="300">
                        <c:v>43533.208333333336</c:v>
                      </c:pt>
                      <c:pt idx="301">
                        <c:v>43533.209027777775</c:v>
                      </c:pt>
                      <c:pt idx="302">
                        <c:v>43533.209722222222</c:v>
                      </c:pt>
                      <c:pt idx="303">
                        <c:v>43533.210416666669</c:v>
                      </c:pt>
                      <c:pt idx="304">
                        <c:v>43533.211111111108</c:v>
                      </c:pt>
                      <c:pt idx="305">
                        <c:v>43533.211805555555</c:v>
                      </c:pt>
                      <c:pt idx="306">
                        <c:v>43533.212500000001</c:v>
                      </c:pt>
                      <c:pt idx="307">
                        <c:v>43533.213194444441</c:v>
                      </c:pt>
                      <c:pt idx="308">
                        <c:v>43533.213888888888</c:v>
                      </c:pt>
                      <c:pt idx="309">
                        <c:v>43533.214583333334</c:v>
                      </c:pt>
                      <c:pt idx="310">
                        <c:v>43533.215277777781</c:v>
                      </c:pt>
                      <c:pt idx="311">
                        <c:v>43533.21597222222</c:v>
                      </c:pt>
                      <c:pt idx="312">
                        <c:v>43533.216666666667</c:v>
                      </c:pt>
                      <c:pt idx="313">
                        <c:v>43533.217361111114</c:v>
                      </c:pt>
                      <c:pt idx="314">
                        <c:v>43533.218055555553</c:v>
                      </c:pt>
                      <c:pt idx="315">
                        <c:v>43533.21875</c:v>
                      </c:pt>
                      <c:pt idx="316">
                        <c:v>43533.219444444447</c:v>
                      </c:pt>
                      <c:pt idx="317">
                        <c:v>43533.220138888886</c:v>
                      </c:pt>
                      <c:pt idx="318">
                        <c:v>43533.220833333333</c:v>
                      </c:pt>
                      <c:pt idx="319">
                        <c:v>43533.22152777778</c:v>
                      </c:pt>
                      <c:pt idx="320">
                        <c:v>43533.222222222219</c:v>
                      </c:pt>
                      <c:pt idx="321">
                        <c:v>43533.222916666666</c:v>
                      </c:pt>
                      <c:pt idx="322">
                        <c:v>43533.223611111112</c:v>
                      </c:pt>
                      <c:pt idx="323">
                        <c:v>43533.224305555559</c:v>
                      </c:pt>
                      <c:pt idx="324">
                        <c:v>43533.224999999999</c:v>
                      </c:pt>
                      <c:pt idx="325">
                        <c:v>43533.225694444445</c:v>
                      </c:pt>
                      <c:pt idx="326">
                        <c:v>43533.226388888892</c:v>
                      </c:pt>
                      <c:pt idx="327">
                        <c:v>43533.227083333331</c:v>
                      </c:pt>
                      <c:pt idx="328">
                        <c:v>43533.227777777778</c:v>
                      </c:pt>
                      <c:pt idx="329">
                        <c:v>43533.228472222225</c:v>
                      </c:pt>
                      <c:pt idx="330">
                        <c:v>43533.229166666664</c:v>
                      </c:pt>
                      <c:pt idx="331">
                        <c:v>43533.229861111111</c:v>
                      </c:pt>
                      <c:pt idx="332">
                        <c:v>43533.230555555558</c:v>
                      </c:pt>
                      <c:pt idx="333">
                        <c:v>43533.231249999997</c:v>
                      </c:pt>
                      <c:pt idx="334">
                        <c:v>43533.231944444444</c:v>
                      </c:pt>
                      <c:pt idx="335">
                        <c:v>43533.232638888891</c:v>
                      </c:pt>
                      <c:pt idx="336">
                        <c:v>43533.23333333333</c:v>
                      </c:pt>
                      <c:pt idx="337">
                        <c:v>43533.234027777777</c:v>
                      </c:pt>
                      <c:pt idx="338">
                        <c:v>43533.234722222223</c:v>
                      </c:pt>
                      <c:pt idx="339">
                        <c:v>43533.23541666667</c:v>
                      </c:pt>
                      <c:pt idx="340">
                        <c:v>43533.236111111109</c:v>
                      </c:pt>
                      <c:pt idx="341">
                        <c:v>43533.236805555556</c:v>
                      </c:pt>
                      <c:pt idx="342">
                        <c:v>43533.237500000003</c:v>
                      </c:pt>
                      <c:pt idx="343">
                        <c:v>43533.238194444442</c:v>
                      </c:pt>
                      <c:pt idx="344">
                        <c:v>43533.238888888889</c:v>
                      </c:pt>
                      <c:pt idx="345">
                        <c:v>43533.239583333336</c:v>
                      </c:pt>
                      <c:pt idx="346">
                        <c:v>43533.240277777775</c:v>
                      </c:pt>
                      <c:pt idx="347">
                        <c:v>43533.240972222222</c:v>
                      </c:pt>
                      <c:pt idx="348">
                        <c:v>43533.241666666669</c:v>
                      </c:pt>
                      <c:pt idx="349">
                        <c:v>43533.242361111108</c:v>
                      </c:pt>
                      <c:pt idx="350">
                        <c:v>43533.243055555555</c:v>
                      </c:pt>
                      <c:pt idx="351">
                        <c:v>43533.243750000001</c:v>
                      </c:pt>
                      <c:pt idx="352">
                        <c:v>43533.244444444441</c:v>
                      </c:pt>
                      <c:pt idx="353">
                        <c:v>43533.245138888888</c:v>
                      </c:pt>
                      <c:pt idx="354">
                        <c:v>43533.245833333334</c:v>
                      </c:pt>
                      <c:pt idx="355">
                        <c:v>43533.246527777781</c:v>
                      </c:pt>
                      <c:pt idx="356">
                        <c:v>43533.24722222222</c:v>
                      </c:pt>
                      <c:pt idx="357">
                        <c:v>43533.247916666667</c:v>
                      </c:pt>
                      <c:pt idx="358">
                        <c:v>43533.248611111114</c:v>
                      </c:pt>
                      <c:pt idx="359">
                        <c:v>43533.249305555553</c:v>
                      </c:pt>
                      <c:pt idx="360">
                        <c:v>43533.25</c:v>
                      </c:pt>
                      <c:pt idx="361">
                        <c:v>43533.250694444447</c:v>
                      </c:pt>
                      <c:pt idx="362">
                        <c:v>43533.251388888886</c:v>
                      </c:pt>
                      <c:pt idx="363">
                        <c:v>43533.252083333333</c:v>
                      </c:pt>
                      <c:pt idx="364">
                        <c:v>43533.25277777778</c:v>
                      </c:pt>
                      <c:pt idx="365">
                        <c:v>43533.253472222219</c:v>
                      </c:pt>
                      <c:pt idx="366">
                        <c:v>43533.254166666666</c:v>
                      </c:pt>
                      <c:pt idx="367">
                        <c:v>43533.254861111112</c:v>
                      </c:pt>
                      <c:pt idx="368">
                        <c:v>43533.255555555559</c:v>
                      </c:pt>
                      <c:pt idx="369">
                        <c:v>43533.256249999999</c:v>
                      </c:pt>
                      <c:pt idx="370">
                        <c:v>43533.256944444445</c:v>
                      </c:pt>
                      <c:pt idx="371">
                        <c:v>43533.257638888892</c:v>
                      </c:pt>
                      <c:pt idx="372">
                        <c:v>43533.258333333331</c:v>
                      </c:pt>
                      <c:pt idx="373">
                        <c:v>43533.259027777778</c:v>
                      </c:pt>
                      <c:pt idx="374">
                        <c:v>43533.259722222225</c:v>
                      </c:pt>
                      <c:pt idx="375">
                        <c:v>43533.260416666664</c:v>
                      </c:pt>
                      <c:pt idx="376">
                        <c:v>43533.261111111111</c:v>
                      </c:pt>
                      <c:pt idx="377">
                        <c:v>43533.261805555558</c:v>
                      </c:pt>
                      <c:pt idx="378">
                        <c:v>43533.262499999997</c:v>
                      </c:pt>
                      <c:pt idx="379">
                        <c:v>43533.263194444444</c:v>
                      </c:pt>
                      <c:pt idx="380">
                        <c:v>43533.263888888891</c:v>
                      </c:pt>
                      <c:pt idx="381">
                        <c:v>43533.26458333333</c:v>
                      </c:pt>
                      <c:pt idx="382">
                        <c:v>43533.265277777777</c:v>
                      </c:pt>
                      <c:pt idx="383">
                        <c:v>43533.265972222223</c:v>
                      </c:pt>
                      <c:pt idx="384">
                        <c:v>43533.26666666667</c:v>
                      </c:pt>
                      <c:pt idx="385">
                        <c:v>43533.267361111109</c:v>
                      </c:pt>
                      <c:pt idx="386">
                        <c:v>43533.268055555556</c:v>
                      </c:pt>
                      <c:pt idx="387">
                        <c:v>43533.268750000003</c:v>
                      </c:pt>
                      <c:pt idx="388">
                        <c:v>43533.269444444442</c:v>
                      </c:pt>
                      <c:pt idx="389">
                        <c:v>43533.270138888889</c:v>
                      </c:pt>
                      <c:pt idx="390">
                        <c:v>43533.270833333336</c:v>
                      </c:pt>
                      <c:pt idx="391">
                        <c:v>43533.271527777775</c:v>
                      </c:pt>
                      <c:pt idx="392">
                        <c:v>43533.272222222222</c:v>
                      </c:pt>
                      <c:pt idx="393">
                        <c:v>43533.272916666669</c:v>
                      </c:pt>
                      <c:pt idx="394">
                        <c:v>43533.273611111108</c:v>
                      </c:pt>
                      <c:pt idx="395">
                        <c:v>43533.274305555555</c:v>
                      </c:pt>
                      <c:pt idx="396">
                        <c:v>43533.275000000001</c:v>
                      </c:pt>
                      <c:pt idx="397">
                        <c:v>43533.275694444441</c:v>
                      </c:pt>
                      <c:pt idx="398">
                        <c:v>43533.276388888888</c:v>
                      </c:pt>
                      <c:pt idx="399">
                        <c:v>43533.277083333334</c:v>
                      </c:pt>
                      <c:pt idx="400">
                        <c:v>43533.277777777781</c:v>
                      </c:pt>
                      <c:pt idx="401">
                        <c:v>43533.27847222222</c:v>
                      </c:pt>
                      <c:pt idx="402">
                        <c:v>43533.279166666667</c:v>
                      </c:pt>
                      <c:pt idx="403">
                        <c:v>43533.279861111114</c:v>
                      </c:pt>
                      <c:pt idx="404">
                        <c:v>43533.280555555553</c:v>
                      </c:pt>
                      <c:pt idx="405">
                        <c:v>43533.28125</c:v>
                      </c:pt>
                      <c:pt idx="406">
                        <c:v>43533.281944444447</c:v>
                      </c:pt>
                      <c:pt idx="407">
                        <c:v>43533.282638888886</c:v>
                      </c:pt>
                      <c:pt idx="408">
                        <c:v>43533.283333333333</c:v>
                      </c:pt>
                      <c:pt idx="409">
                        <c:v>43533.28402777778</c:v>
                      </c:pt>
                      <c:pt idx="410">
                        <c:v>43533.284722222219</c:v>
                      </c:pt>
                      <c:pt idx="411">
                        <c:v>43533.285416666666</c:v>
                      </c:pt>
                      <c:pt idx="412">
                        <c:v>43533.286111111112</c:v>
                      </c:pt>
                      <c:pt idx="413">
                        <c:v>43533.286805555559</c:v>
                      </c:pt>
                      <c:pt idx="414">
                        <c:v>43533.287499999999</c:v>
                      </c:pt>
                      <c:pt idx="415">
                        <c:v>43533.288194444445</c:v>
                      </c:pt>
                      <c:pt idx="416">
                        <c:v>43533.288888888892</c:v>
                      </c:pt>
                      <c:pt idx="417">
                        <c:v>43533.289583333331</c:v>
                      </c:pt>
                      <c:pt idx="418">
                        <c:v>43533.290277777778</c:v>
                      </c:pt>
                      <c:pt idx="419">
                        <c:v>43533.290972222225</c:v>
                      </c:pt>
                      <c:pt idx="420">
                        <c:v>43533.291666666664</c:v>
                      </c:pt>
                      <c:pt idx="421">
                        <c:v>43533.292361111111</c:v>
                      </c:pt>
                      <c:pt idx="422">
                        <c:v>43533.293055555558</c:v>
                      </c:pt>
                      <c:pt idx="423">
                        <c:v>43533.293749999997</c:v>
                      </c:pt>
                      <c:pt idx="424">
                        <c:v>43533.294444444444</c:v>
                      </c:pt>
                      <c:pt idx="425">
                        <c:v>43533.295138888891</c:v>
                      </c:pt>
                      <c:pt idx="426">
                        <c:v>43533.29583333333</c:v>
                      </c:pt>
                      <c:pt idx="427">
                        <c:v>43533.296527777777</c:v>
                      </c:pt>
                      <c:pt idx="428">
                        <c:v>43533.297222222223</c:v>
                      </c:pt>
                      <c:pt idx="429">
                        <c:v>43533.29791666667</c:v>
                      </c:pt>
                      <c:pt idx="430">
                        <c:v>43533.298611111109</c:v>
                      </c:pt>
                      <c:pt idx="431">
                        <c:v>43533.299305555556</c:v>
                      </c:pt>
                      <c:pt idx="432">
                        <c:v>43533.3</c:v>
                      </c:pt>
                      <c:pt idx="433">
                        <c:v>43533.300694444442</c:v>
                      </c:pt>
                      <c:pt idx="434">
                        <c:v>43533.301388888889</c:v>
                      </c:pt>
                      <c:pt idx="435">
                        <c:v>43533.302083333336</c:v>
                      </c:pt>
                      <c:pt idx="436">
                        <c:v>43533.302777777775</c:v>
                      </c:pt>
                      <c:pt idx="437">
                        <c:v>43533.303472222222</c:v>
                      </c:pt>
                      <c:pt idx="438">
                        <c:v>43533.304166666669</c:v>
                      </c:pt>
                      <c:pt idx="439">
                        <c:v>43533.304861111108</c:v>
                      </c:pt>
                      <c:pt idx="440">
                        <c:v>43533.305555555555</c:v>
                      </c:pt>
                      <c:pt idx="441">
                        <c:v>43533.306250000001</c:v>
                      </c:pt>
                      <c:pt idx="442">
                        <c:v>43533.306944444441</c:v>
                      </c:pt>
                      <c:pt idx="443">
                        <c:v>43533.307638888888</c:v>
                      </c:pt>
                      <c:pt idx="444">
                        <c:v>43533.308333333334</c:v>
                      </c:pt>
                      <c:pt idx="445">
                        <c:v>43533.309027777781</c:v>
                      </c:pt>
                      <c:pt idx="446">
                        <c:v>43533.30972222222</c:v>
                      </c:pt>
                      <c:pt idx="447">
                        <c:v>43533.310416666667</c:v>
                      </c:pt>
                      <c:pt idx="448">
                        <c:v>43533.311111111114</c:v>
                      </c:pt>
                      <c:pt idx="449">
                        <c:v>43533.311805555553</c:v>
                      </c:pt>
                      <c:pt idx="450">
                        <c:v>43533.3125</c:v>
                      </c:pt>
                      <c:pt idx="451">
                        <c:v>43533.313194444447</c:v>
                      </c:pt>
                      <c:pt idx="452">
                        <c:v>43533.313888888886</c:v>
                      </c:pt>
                      <c:pt idx="453">
                        <c:v>43533.314583333333</c:v>
                      </c:pt>
                      <c:pt idx="454">
                        <c:v>43533.31527777778</c:v>
                      </c:pt>
                      <c:pt idx="455">
                        <c:v>43533.315972222219</c:v>
                      </c:pt>
                      <c:pt idx="456">
                        <c:v>43533.316666666666</c:v>
                      </c:pt>
                      <c:pt idx="457">
                        <c:v>43533.317361111112</c:v>
                      </c:pt>
                      <c:pt idx="458">
                        <c:v>43533.318055555559</c:v>
                      </c:pt>
                      <c:pt idx="459">
                        <c:v>43533.318749999999</c:v>
                      </c:pt>
                      <c:pt idx="460">
                        <c:v>43533.319444444445</c:v>
                      </c:pt>
                      <c:pt idx="461">
                        <c:v>43533.320138888892</c:v>
                      </c:pt>
                      <c:pt idx="462">
                        <c:v>43533.320833333331</c:v>
                      </c:pt>
                      <c:pt idx="463">
                        <c:v>43533.321527777778</c:v>
                      </c:pt>
                      <c:pt idx="464">
                        <c:v>43533.322222222225</c:v>
                      </c:pt>
                      <c:pt idx="465">
                        <c:v>43533.322916666664</c:v>
                      </c:pt>
                      <c:pt idx="466">
                        <c:v>43533.323611111111</c:v>
                      </c:pt>
                      <c:pt idx="467">
                        <c:v>43533.324305555558</c:v>
                      </c:pt>
                      <c:pt idx="468">
                        <c:v>43533.324999999997</c:v>
                      </c:pt>
                      <c:pt idx="469">
                        <c:v>43533.325694444444</c:v>
                      </c:pt>
                      <c:pt idx="470">
                        <c:v>43533.326388888891</c:v>
                      </c:pt>
                      <c:pt idx="471">
                        <c:v>43533.32708333333</c:v>
                      </c:pt>
                      <c:pt idx="472">
                        <c:v>43533.327777777777</c:v>
                      </c:pt>
                      <c:pt idx="473">
                        <c:v>43533.328472222223</c:v>
                      </c:pt>
                      <c:pt idx="474">
                        <c:v>43533.32916666667</c:v>
                      </c:pt>
                      <c:pt idx="475">
                        <c:v>43533.329861111109</c:v>
                      </c:pt>
                      <c:pt idx="476">
                        <c:v>43533.330555555556</c:v>
                      </c:pt>
                      <c:pt idx="477">
                        <c:v>43533.331250000003</c:v>
                      </c:pt>
                      <c:pt idx="478">
                        <c:v>43533.331944444442</c:v>
                      </c:pt>
                      <c:pt idx="479">
                        <c:v>43533.332638888889</c:v>
                      </c:pt>
                      <c:pt idx="480">
                        <c:v>43533.333333333336</c:v>
                      </c:pt>
                      <c:pt idx="481">
                        <c:v>43533.334027777775</c:v>
                      </c:pt>
                      <c:pt idx="482">
                        <c:v>43533.334722222222</c:v>
                      </c:pt>
                      <c:pt idx="483">
                        <c:v>43533.335416666669</c:v>
                      </c:pt>
                      <c:pt idx="484">
                        <c:v>43533.336111111108</c:v>
                      </c:pt>
                      <c:pt idx="485">
                        <c:v>43533.336805555555</c:v>
                      </c:pt>
                      <c:pt idx="486">
                        <c:v>43533.337500000001</c:v>
                      </c:pt>
                      <c:pt idx="487">
                        <c:v>43533.338194444441</c:v>
                      </c:pt>
                      <c:pt idx="488">
                        <c:v>43533.338888888888</c:v>
                      </c:pt>
                      <c:pt idx="489">
                        <c:v>43533.339583333334</c:v>
                      </c:pt>
                      <c:pt idx="490">
                        <c:v>43533.340277777781</c:v>
                      </c:pt>
                      <c:pt idx="491">
                        <c:v>43533.34097222222</c:v>
                      </c:pt>
                      <c:pt idx="492">
                        <c:v>43533.341666666667</c:v>
                      </c:pt>
                      <c:pt idx="493">
                        <c:v>43533.342361111114</c:v>
                      </c:pt>
                      <c:pt idx="494">
                        <c:v>43533.343055555553</c:v>
                      </c:pt>
                      <c:pt idx="495">
                        <c:v>43533.34375</c:v>
                      </c:pt>
                      <c:pt idx="496">
                        <c:v>43533.344444444447</c:v>
                      </c:pt>
                      <c:pt idx="497">
                        <c:v>43533.345138888886</c:v>
                      </c:pt>
                      <c:pt idx="498">
                        <c:v>43533.345833333333</c:v>
                      </c:pt>
                      <c:pt idx="499">
                        <c:v>43533.34652777778</c:v>
                      </c:pt>
                      <c:pt idx="500">
                        <c:v>43533.347222222219</c:v>
                      </c:pt>
                      <c:pt idx="501">
                        <c:v>43533.347916666666</c:v>
                      </c:pt>
                      <c:pt idx="502">
                        <c:v>43533.348611111112</c:v>
                      </c:pt>
                      <c:pt idx="503">
                        <c:v>43533.349305555559</c:v>
                      </c:pt>
                      <c:pt idx="504">
                        <c:v>43533.35</c:v>
                      </c:pt>
                      <c:pt idx="505">
                        <c:v>43533.350694444445</c:v>
                      </c:pt>
                      <c:pt idx="506">
                        <c:v>43533.351388888892</c:v>
                      </c:pt>
                      <c:pt idx="507">
                        <c:v>43533.352083333331</c:v>
                      </c:pt>
                      <c:pt idx="508">
                        <c:v>43533.352777777778</c:v>
                      </c:pt>
                      <c:pt idx="509">
                        <c:v>43533.353472222225</c:v>
                      </c:pt>
                      <c:pt idx="510">
                        <c:v>43533.354166666664</c:v>
                      </c:pt>
                      <c:pt idx="511">
                        <c:v>43533.354861111111</c:v>
                      </c:pt>
                      <c:pt idx="512">
                        <c:v>43533.355555555558</c:v>
                      </c:pt>
                      <c:pt idx="513">
                        <c:v>43533.356249999997</c:v>
                      </c:pt>
                      <c:pt idx="514">
                        <c:v>43533.356944444444</c:v>
                      </c:pt>
                      <c:pt idx="515">
                        <c:v>43533.357638888891</c:v>
                      </c:pt>
                      <c:pt idx="516">
                        <c:v>43533.35833333333</c:v>
                      </c:pt>
                      <c:pt idx="517">
                        <c:v>43533.359027777777</c:v>
                      </c:pt>
                      <c:pt idx="518">
                        <c:v>43533.359722222223</c:v>
                      </c:pt>
                      <c:pt idx="519">
                        <c:v>43533.36041666667</c:v>
                      </c:pt>
                      <c:pt idx="520">
                        <c:v>43533.361111111109</c:v>
                      </c:pt>
                      <c:pt idx="521">
                        <c:v>43533.361805555556</c:v>
                      </c:pt>
                      <c:pt idx="522">
                        <c:v>43533.362500000003</c:v>
                      </c:pt>
                      <c:pt idx="523">
                        <c:v>43533.363194444442</c:v>
                      </c:pt>
                      <c:pt idx="524">
                        <c:v>43533.363888888889</c:v>
                      </c:pt>
                      <c:pt idx="525">
                        <c:v>43533.364583333336</c:v>
                      </c:pt>
                      <c:pt idx="526">
                        <c:v>43533.365277777775</c:v>
                      </c:pt>
                      <c:pt idx="527">
                        <c:v>43533.365972222222</c:v>
                      </c:pt>
                      <c:pt idx="528">
                        <c:v>43533.366666666669</c:v>
                      </c:pt>
                      <c:pt idx="529">
                        <c:v>43533.367361111108</c:v>
                      </c:pt>
                      <c:pt idx="530">
                        <c:v>43533.368055555555</c:v>
                      </c:pt>
                      <c:pt idx="531">
                        <c:v>43533.368750000001</c:v>
                      </c:pt>
                      <c:pt idx="532">
                        <c:v>43533.369444444441</c:v>
                      </c:pt>
                      <c:pt idx="533">
                        <c:v>43533.370138888888</c:v>
                      </c:pt>
                      <c:pt idx="534">
                        <c:v>43533.370833333334</c:v>
                      </c:pt>
                      <c:pt idx="535">
                        <c:v>43533.371527777781</c:v>
                      </c:pt>
                      <c:pt idx="536">
                        <c:v>43533.37222222222</c:v>
                      </c:pt>
                      <c:pt idx="537">
                        <c:v>43533.372916666667</c:v>
                      </c:pt>
                      <c:pt idx="538">
                        <c:v>43533.373611111114</c:v>
                      </c:pt>
                      <c:pt idx="539">
                        <c:v>43533.374305555553</c:v>
                      </c:pt>
                      <c:pt idx="540">
                        <c:v>43533.375</c:v>
                      </c:pt>
                      <c:pt idx="541">
                        <c:v>43533.375694444447</c:v>
                      </c:pt>
                      <c:pt idx="542">
                        <c:v>43533.376388888886</c:v>
                      </c:pt>
                      <c:pt idx="543">
                        <c:v>43533.377083333333</c:v>
                      </c:pt>
                      <c:pt idx="544">
                        <c:v>43533.37777777778</c:v>
                      </c:pt>
                      <c:pt idx="545">
                        <c:v>43533.378472222219</c:v>
                      </c:pt>
                      <c:pt idx="546">
                        <c:v>43533.379166666666</c:v>
                      </c:pt>
                      <c:pt idx="547">
                        <c:v>43533.379861111112</c:v>
                      </c:pt>
                      <c:pt idx="548">
                        <c:v>43533.380555555559</c:v>
                      </c:pt>
                      <c:pt idx="549">
                        <c:v>43533.381249999999</c:v>
                      </c:pt>
                      <c:pt idx="550">
                        <c:v>43533.381944444445</c:v>
                      </c:pt>
                      <c:pt idx="551">
                        <c:v>43533.382638888892</c:v>
                      </c:pt>
                      <c:pt idx="552">
                        <c:v>43533.383333333331</c:v>
                      </c:pt>
                      <c:pt idx="553">
                        <c:v>43533.384027777778</c:v>
                      </c:pt>
                      <c:pt idx="554">
                        <c:v>43533.384722222225</c:v>
                      </c:pt>
                      <c:pt idx="555">
                        <c:v>43533.385416666664</c:v>
                      </c:pt>
                      <c:pt idx="556">
                        <c:v>43533.386111111111</c:v>
                      </c:pt>
                      <c:pt idx="557">
                        <c:v>43533.386805555558</c:v>
                      </c:pt>
                      <c:pt idx="558">
                        <c:v>43533.387499999997</c:v>
                      </c:pt>
                      <c:pt idx="559">
                        <c:v>43533.388194444444</c:v>
                      </c:pt>
                      <c:pt idx="560">
                        <c:v>43533.388888888891</c:v>
                      </c:pt>
                      <c:pt idx="561">
                        <c:v>43533.38958333333</c:v>
                      </c:pt>
                      <c:pt idx="562">
                        <c:v>43533.390277777777</c:v>
                      </c:pt>
                      <c:pt idx="563">
                        <c:v>43533.390972222223</c:v>
                      </c:pt>
                      <c:pt idx="564">
                        <c:v>43533.39166666667</c:v>
                      </c:pt>
                      <c:pt idx="565">
                        <c:v>43533.392361111109</c:v>
                      </c:pt>
                      <c:pt idx="566">
                        <c:v>43533.393055555556</c:v>
                      </c:pt>
                      <c:pt idx="567">
                        <c:v>43533.393750000003</c:v>
                      </c:pt>
                      <c:pt idx="568">
                        <c:v>43533.394444444442</c:v>
                      </c:pt>
                      <c:pt idx="569">
                        <c:v>43533.395138888889</c:v>
                      </c:pt>
                      <c:pt idx="570">
                        <c:v>43533.395833333336</c:v>
                      </c:pt>
                      <c:pt idx="571">
                        <c:v>43533.396527777775</c:v>
                      </c:pt>
                      <c:pt idx="572">
                        <c:v>43533.397222222222</c:v>
                      </c:pt>
                      <c:pt idx="573">
                        <c:v>43533.397916666669</c:v>
                      </c:pt>
                      <c:pt idx="574">
                        <c:v>43533.398611111108</c:v>
                      </c:pt>
                      <c:pt idx="575">
                        <c:v>43533.399305555555</c:v>
                      </c:pt>
                      <c:pt idx="576">
                        <c:v>43533.4</c:v>
                      </c:pt>
                      <c:pt idx="577">
                        <c:v>43533.400694444441</c:v>
                      </c:pt>
                      <c:pt idx="578">
                        <c:v>43533.401388888888</c:v>
                      </c:pt>
                      <c:pt idx="579">
                        <c:v>43533.402083333334</c:v>
                      </c:pt>
                      <c:pt idx="580">
                        <c:v>43533.402777777781</c:v>
                      </c:pt>
                      <c:pt idx="581">
                        <c:v>43533.40347222222</c:v>
                      </c:pt>
                      <c:pt idx="582">
                        <c:v>43533.404166666667</c:v>
                      </c:pt>
                      <c:pt idx="583">
                        <c:v>43533.404861111114</c:v>
                      </c:pt>
                      <c:pt idx="584">
                        <c:v>43533.405555555553</c:v>
                      </c:pt>
                      <c:pt idx="585">
                        <c:v>43533.40625</c:v>
                      </c:pt>
                      <c:pt idx="586">
                        <c:v>43533.406944444447</c:v>
                      </c:pt>
                      <c:pt idx="587">
                        <c:v>43533.407638888886</c:v>
                      </c:pt>
                      <c:pt idx="588">
                        <c:v>43533.408333333333</c:v>
                      </c:pt>
                      <c:pt idx="589">
                        <c:v>43533.40902777778</c:v>
                      </c:pt>
                      <c:pt idx="590">
                        <c:v>43533.409722222219</c:v>
                      </c:pt>
                      <c:pt idx="591">
                        <c:v>43533.410416666666</c:v>
                      </c:pt>
                      <c:pt idx="592">
                        <c:v>43533.411111111112</c:v>
                      </c:pt>
                      <c:pt idx="593">
                        <c:v>43533.411805555559</c:v>
                      </c:pt>
                      <c:pt idx="594">
                        <c:v>43533.412499999999</c:v>
                      </c:pt>
                      <c:pt idx="595">
                        <c:v>43533.413194444445</c:v>
                      </c:pt>
                      <c:pt idx="596">
                        <c:v>43533.413888888892</c:v>
                      </c:pt>
                      <c:pt idx="597">
                        <c:v>43533.414583333331</c:v>
                      </c:pt>
                      <c:pt idx="598">
                        <c:v>43533.415277777778</c:v>
                      </c:pt>
                      <c:pt idx="599">
                        <c:v>43533.415972222225</c:v>
                      </c:pt>
                      <c:pt idx="600">
                        <c:v>43533.416666666664</c:v>
                      </c:pt>
                      <c:pt idx="601">
                        <c:v>43533.417361111111</c:v>
                      </c:pt>
                      <c:pt idx="602">
                        <c:v>43533.418055555558</c:v>
                      </c:pt>
                      <c:pt idx="603">
                        <c:v>43533.418749999997</c:v>
                      </c:pt>
                      <c:pt idx="604">
                        <c:v>43533.419444444444</c:v>
                      </c:pt>
                      <c:pt idx="605">
                        <c:v>43533.420138888891</c:v>
                      </c:pt>
                      <c:pt idx="606">
                        <c:v>43533.42083333333</c:v>
                      </c:pt>
                      <c:pt idx="607">
                        <c:v>43533.421527777777</c:v>
                      </c:pt>
                      <c:pt idx="608">
                        <c:v>43533.422222222223</c:v>
                      </c:pt>
                      <c:pt idx="609">
                        <c:v>43533.42291666667</c:v>
                      </c:pt>
                      <c:pt idx="610">
                        <c:v>43533.423611111109</c:v>
                      </c:pt>
                      <c:pt idx="611">
                        <c:v>43533.424305555556</c:v>
                      </c:pt>
                      <c:pt idx="612">
                        <c:v>43533.425000000003</c:v>
                      </c:pt>
                      <c:pt idx="613">
                        <c:v>43533.425694444442</c:v>
                      </c:pt>
                      <c:pt idx="614">
                        <c:v>43533.426388888889</c:v>
                      </c:pt>
                      <c:pt idx="615">
                        <c:v>43533.427083333336</c:v>
                      </c:pt>
                      <c:pt idx="616">
                        <c:v>43533.427777777775</c:v>
                      </c:pt>
                      <c:pt idx="617">
                        <c:v>43533.428472222222</c:v>
                      </c:pt>
                      <c:pt idx="618">
                        <c:v>43533.429166666669</c:v>
                      </c:pt>
                      <c:pt idx="619">
                        <c:v>43533.429861111108</c:v>
                      </c:pt>
                      <c:pt idx="620">
                        <c:v>43533.430555555555</c:v>
                      </c:pt>
                      <c:pt idx="621">
                        <c:v>43533.431250000001</c:v>
                      </c:pt>
                      <c:pt idx="622">
                        <c:v>43533.431944444441</c:v>
                      </c:pt>
                      <c:pt idx="623">
                        <c:v>43533.432638888888</c:v>
                      </c:pt>
                      <c:pt idx="624">
                        <c:v>43533.433333333334</c:v>
                      </c:pt>
                      <c:pt idx="625">
                        <c:v>43533.434027777781</c:v>
                      </c:pt>
                      <c:pt idx="626">
                        <c:v>43533.43472222222</c:v>
                      </c:pt>
                      <c:pt idx="627">
                        <c:v>43533.435416666667</c:v>
                      </c:pt>
                      <c:pt idx="628">
                        <c:v>43533.436111111114</c:v>
                      </c:pt>
                      <c:pt idx="629">
                        <c:v>43533.436805555553</c:v>
                      </c:pt>
                      <c:pt idx="630">
                        <c:v>43533.4375</c:v>
                      </c:pt>
                      <c:pt idx="631">
                        <c:v>43533.438194444447</c:v>
                      </c:pt>
                      <c:pt idx="632">
                        <c:v>43533.438888888886</c:v>
                      </c:pt>
                      <c:pt idx="633">
                        <c:v>43533.439583333333</c:v>
                      </c:pt>
                      <c:pt idx="634">
                        <c:v>43533.44027777778</c:v>
                      </c:pt>
                      <c:pt idx="635">
                        <c:v>43533.440972222219</c:v>
                      </c:pt>
                      <c:pt idx="636">
                        <c:v>43533.441666666666</c:v>
                      </c:pt>
                      <c:pt idx="637">
                        <c:v>43533.442361111112</c:v>
                      </c:pt>
                      <c:pt idx="638">
                        <c:v>43533.443055555559</c:v>
                      </c:pt>
                      <c:pt idx="639">
                        <c:v>43533.443749999999</c:v>
                      </c:pt>
                      <c:pt idx="640">
                        <c:v>43533.444444444445</c:v>
                      </c:pt>
                      <c:pt idx="641">
                        <c:v>43533.445138888892</c:v>
                      </c:pt>
                      <c:pt idx="642">
                        <c:v>43533.445833333331</c:v>
                      </c:pt>
                      <c:pt idx="643">
                        <c:v>43533.446527777778</c:v>
                      </c:pt>
                      <c:pt idx="644">
                        <c:v>43533.447222222225</c:v>
                      </c:pt>
                      <c:pt idx="645">
                        <c:v>43533.447916666664</c:v>
                      </c:pt>
                      <c:pt idx="646">
                        <c:v>43533.448611111111</c:v>
                      </c:pt>
                      <c:pt idx="647">
                        <c:v>43533.449305555558</c:v>
                      </c:pt>
                      <c:pt idx="648">
                        <c:v>43533.45</c:v>
                      </c:pt>
                      <c:pt idx="649">
                        <c:v>43533.450694444444</c:v>
                      </c:pt>
                      <c:pt idx="650">
                        <c:v>43533.451388888891</c:v>
                      </c:pt>
                      <c:pt idx="651">
                        <c:v>43533.45208333333</c:v>
                      </c:pt>
                      <c:pt idx="652">
                        <c:v>43533.452777777777</c:v>
                      </c:pt>
                      <c:pt idx="653">
                        <c:v>43533.453472222223</c:v>
                      </c:pt>
                      <c:pt idx="654">
                        <c:v>43533.45416666667</c:v>
                      </c:pt>
                      <c:pt idx="655">
                        <c:v>43533.454861111109</c:v>
                      </c:pt>
                      <c:pt idx="656">
                        <c:v>43533.455555555556</c:v>
                      </c:pt>
                      <c:pt idx="657">
                        <c:v>43533.456250000003</c:v>
                      </c:pt>
                      <c:pt idx="658">
                        <c:v>43533.456944444442</c:v>
                      </c:pt>
                      <c:pt idx="659">
                        <c:v>43533.457638888889</c:v>
                      </c:pt>
                      <c:pt idx="660">
                        <c:v>43533.458333333336</c:v>
                      </c:pt>
                      <c:pt idx="661">
                        <c:v>43533.459027777775</c:v>
                      </c:pt>
                      <c:pt idx="662">
                        <c:v>43533.459722222222</c:v>
                      </c:pt>
                      <c:pt idx="663">
                        <c:v>43533.460416666669</c:v>
                      </c:pt>
                      <c:pt idx="664">
                        <c:v>43533.461111111108</c:v>
                      </c:pt>
                      <c:pt idx="665">
                        <c:v>43533.461805555555</c:v>
                      </c:pt>
                      <c:pt idx="666">
                        <c:v>43533.462500000001</c:v>
                      </c:pt>
                      <c:pt idx="667">
                        <c:v>43533.463194444441</c:v>
                      </c:pt>
                      <c:pt idx="668">
                        <c:v>43533.463888888888</c:v>
                      </c:pt>
                      <c:pt idx="669">
                        <c:v>43533.464583333334</c:v>
                      </c:pt>
                      <c:pt idx="670">
                        <c:v>43533.465277777781</c:v>
                      </c:pt>
                      <c:pt idx="671">
                        <c:v>43533.46597222222</c:v>
                      </c:pt>
                      <c:pt idx="672">
                        <c:v>43533.466666666667</c:v>
                      </c:pt>
                      <c:pt idx="673">
                        <c:v>43533.467361111114</c:v>
                      </c:pt>
                      <c:pt idx="674">
                        <c:v>43533.468055555553</c:v>
                      </c:pt>
                      <c:pt idx="675">
                        <c:v>43533.46875</c:v>
                      </c:pt>
                      <c:pt idx="676">
                        <c:v>43533.469444444447</c:v>
                      </c:pt>
                      <c:pt idx="677">
                        <c:v>43533.470138888886</c:v>
                      </c:pt>
                      <c:pt idx="678">
                        <c:v>43533.470833333333</c:v>
                      </c:pt>
                      <c:pt idx="679">
                        <c:v>43533.47152777778</c:v>
                      </c:pt>
                      <c:pt idx="680">
                        <c:v>43533.472222222219</c:v>
                      </c:pt>
                      <c:pt idx="681">
                        <c:v>43533.472916666666</c:v>
                      </c:pt>
                      <c:pt idx="682">
                        <c:v>43533.473611111112</c:v>
                      </c:pt>
                      <c:pt idx="683">
                        <c:v>43533.474305555559</c:v>
                      </c:pt>
                      <c:pt idx="684">
                        <c:v>43533.474999999999</c:v>
                      </c:pt>
                      <c:pt idx="685">
                        <c:v>43533.475694444445</c:v>
                      </c:pt>
                      <c:pt idx="686">
                        <c:v>43533.476388888892</c:v>
                      </c:pt>
                      <c:pt idx="687">
                        <c:v>43533.477083333331</c:v>
                      </c:pt>
                      <c:pt idx="688">
                        <c:v>43533.477777777778</c:v>
                      </c:pt>
                      <c:pt idx="689">
                        <c:v>43533.478472222225</c:v>
                      </c:pt>
                      <c:pt idx="690">
                        <c:v>43533.479166666664</c:v>
                      </c:pt>
                      <c:pt idx="691">
                        <c:v>43533.479861111111</c:v>
                      </c:pt>
                      <c:pt idx="692">
                        <c:v>43533.480555555558</c:v>
                      </c:pt>
                      <c:pt idx="693">
                        <c:v>43533.481249999997</c:v>
                      </c:pt>
                      <c:pt idx="694">
                        <c:v>43533.481944444444</c:v>
                      </c:pt>
                      <c:pt idx="695">
                        <c:v>43533.482638888891</c:v>
                      </c:pt>
                      <c:pt idx="696">
                        <c:v>43533.48333333333</c:v>
                      </c:pt>
                      <c:pt idx="697">
                        <c:v>43533.484027777777</c:v>
                      </c:pt>
                      <c:pt idx="698">
                        <c:v>43533.484722222223</c:v>
                      </c:pt>
                      <c:pt idx="699">
                        <c:v>43533.48541666667</c:v>
                      </c:pt>
                      <c:pt idx="700">
                        <c:v>43533.486111111109</c:v>
                      </c:pt>
                      <c:pt idx="701">
                        <c:v>43533.486805555556</c:v>
                      </c:pt>
                      <c:pt idx="702">
                        <c:v>43533.487500000003</c:v>
                      </c:pt>
                      <c:pt idx="703">
                        <c:v>43533.488194444442</c:v>
                      </c:pt>
                      <c:pt idx="704">
                        <c:v>43533.488888888889</c:v>
                      </c:pt>
                      <c:pt idx="705">
                        <c:v>43533.489583333336</c:v>
                      </c:pt>
                      <c:pt idx="706">
                        <c:v>43533.490277777775</c:v>
                      </c:pt>
                      <c:pt idx="707">
                        <c:v>43533.490972222222</c:v>
                      </c:pt>
                      <c:pt idx="708">
                        <c:v>43533.491666666669</c:v>
                      </c:pt>
                      <c:pt idx="709">
                        <c:v>43533.492361111108</c:v>
                      </c:pt>
                      <c:pt idx="710">
                        <c:v>43533.493055555555</c:v>
                      </c:pt>
                      <c:pt idx="711">
                        <c:v>43533.493750000001</c:v>
                      </c:pt>
                      <c:pt idx="712">
                        <c:v>43533.494444444441</c:v>
                      </c:pt>
                      <c:pt idx="713">
                        <c:v>43533.495138888888</c:v>
                      </c:pt>
                      <c:pt idx="714">
                        <c:v>43533.495833333334</c:v>
                      </c:pt>
                      <c:pt idx="715">
                        <c:v>43533.496527777781</c:v>
                      </c:pt>
                      <c:pt idx="716">
                        <c:v>43533.49722222222</c:v>
                      </c:pt>
                      <c:pt idx="717">
                        <c:v>43533.497916666667</c:v>
                      </c:pt>
                      <c:pt idx="718">
                        <c:v>43533.498611111114</c:v>
                      </c:pt>
                      <c:pt idx="719">
                        <c:v>43533.499305555553</c:v>
                      </c:pt>
                      <c:pt idx="720">
                        <c:v>43533.5</c:v>
                      </c:pt>
                      <c:pt idx="721">
                        <c:v>43533.500694444447</c:v>
                      </c:pt>
                      <c:pt idx="722">
                        <c:v>43533.501388888886</c:v>
                      </c:pt>
                      <c:pt idx="723">
                        <c:v>43533.502083333333</c:v>
                      </c:pt>
                      <c:pt idx="724">
                        <c:v>43533.50277777778</c:v>
                      </c:pt>
                      <c:pt idx="725">
                        <c:v>43533.503472222219</c:v>
                      </c:pt>
                      <c:pt idx="726">
                        <c:v>43533.504166666666</c:v>
                      </c:pt>
                      <c:pt idx="727">
                        <c:v>43533.504861111112</c:v>
                      </c:pt>
                      <c:pt idx="728">
                        <c:v>43533.505555555559</c:v>
                      </c:pt>
                      <c:pt idx="729">
                        <c:v>43533.506249999999</c:v>
                      </c:pt>
                      <c:pt idx="730">
                        <c:v>43533.506944444445</c:v>
                      </c:pt>
                      <c:pt idx="731">
                        <c:v>43533.507638888892</c:v>
                      </c:pt>
                      <c:pt idx="732">
                        <c:v>43533.508333333331</c:v>
                      </c:pt>
                      <c:pt idx="733">
                        <c:v>43533.509027777778</c:v>
                      </c:pt>
                      <c:pt idx="734">
                        <c:v>43533.509722222225</c:v>
                      </c:pt>
                      <c:pt idx="735">
                        <c:v>43533.510416666664</c:v>
                      </c:pt>
                      <c:pt idx="736">
                        <c:v>43533.511111111111</c:v>
                      </c:pt>
                      <c:pt idx="737">
                        <c:v>43533.511805555558</c:v>
                      </c:pt>
                      <c:pt idx="738">
                        <c:v>43533.512499999997</c:v>
                      </c:pt>
                      <c:pt idx="739">
                        <c:v>43533.513194444444</c:v>
                      </c:pt>
                      <c:pt idx="740">
                        <c:v>43533.513888888891</c:v>
                      </c:pt>
                      <c:pt idx="741">
                        <c:v>43533.51458333333</c:v>
                      </c:pt>
                      <c:pt idx="742">
                        <c:v>43533.515277777777</c:v>
                      </c:pt>
                      <c:pt idx="743">
                        <c:v>43533.515972222223</c:v>
                      </c:pt>
                      <c:pt idx="744">
                        <c:v>43533.51666666667</c:v>
                      </c:pt>
                      <c:pt idx="745">
                        <c:v>43533.517361111109</c:v>
                      </c:pt>
                      <c:pt idx="746">
                        <c:v>43533.518055555556</c:v>
                      </c:pt>
                      <c:pt idx="747">
                        <c:v>43533.518750000003</c:v>
                      </c:pt>
                      <c:pt idx="748">
                        <c:v>43533.519444444442</c:v>
                      </c:pt>
                      <c:pt idx="749">
                        <c:v>43533.520138888889</c:v>
                      </c:pt>
                      <c:pt idx="750">
                        <c:v>43533.520833333336</c:v>
                      </c:pt>
                      <c:pt idx="751">
                        <c:v>43533.521527777775</c:v>
                      </c:pt>
                      <c:pt idx="752">
                        <c:v>43533.522222222222</c:v>
                      </c:pt>
                      <c:pt idx="753">
                        <c:v>43533.522916666669</c:v>
                      </c:pt>
                      <c:pt idx="754">
                        <c:v>43533.523611111108</c:v>
                      </c:pt>
                      <c:pt idx="755">
                        <c:v>43533.524305555555</c:v>
                      </c:pt>
                      <c:pt idx="756">
                        <c:v>43533.525000000001</c:v>
                      </c:pt>
                      <c:pt idx="757">
                        <c:v>43533.525694444441</c:v>
                      </c:pt>
                      <c:pt idx="758">
                        <c:v>43533.526388888888</c:v>
                      </c:pt>
                      <c:pt idx="759">
                        <c:v>43533.527083333334</c:v>
                      </c:pt>
                      <c:pt idx="760">
                        <c:v>43533.527777777781</c:v>
                      </c:pt>
                      <c:pt idx="761">
                        <c:v>43533.52847222222</c:v>
                      </c:pt>
                      <c:pt idx="762">
                        <c:v>43533.529166666667</c:v>
                      </c:pt>
                      <c:pt idx="763">
                        <c:v>43533.529861111114</c:v>
                      </c:pt>
                      <c:pt idx="764">
                        <c:v>43533.530555555553</c:v>
                      </c:pt>
                      <c:pt idx="765">
                        <c:v>43533.53125</c:v>
                      </c:pt>
                      <c:pt idx="766">
                        <c:v>43533.531944444447</c:v>
                      </c:pt>
                      <c:pt idx="767">
                        <c:v>43533.532638888886</c:v>
                      </c:pt>
                      <c:pt idx="768">
                        <c:v>43533.533333333333</c:v>
                      </c:pt>
                      <c:pt idx="769">
                        <c:v>43533.53402777778</c:v>
                      </c:pt>
                      <c:pt idx="770">
                        <c:v>43533.534722222219</c:v>
                      </c:pt>
                      <c:pt idx="771">
                        <c:v>43533.535416666666</c:v>
                      </c:pt>
                      <c:pt idx="772">
                        <c:v>43533.536111111112</c:v>
                      </c:pt>
                      <c:pt idx="773">
                        <c:v>43533.536805555559</c:v>
                      </c:pt>
                      <c:pt idx="774">
                        <c:v>43533.537499999999</c:v>
                      </c:pt>
                      <c:pt idx="775">
                        <c:v>43533.538194444445</c:v>
                      </c:pt>
                      <c:pt idx="776">
                        <c:v>43533.538888888892</c:v>
                      </c:pt>
                      <c:pt idx="777">
                        <c:v>43533.539583333331</c:v>
                      </c:pt>
                      <c:pt idx="778">
                        <c:v>43533.540277777778</c:v>
                      </c:pt>
                      <c:pt idx="779">
                        <c:v>43533.540972222225</c:v>
                      </c:pt>
                      <c:pt idx="780">
                        <c:v>43533.541666666664</c:v>
                      </c:pt>
                      <c:pt idx="781">
                        <c:v>43533.542361111111</c:v>
                      </c:pt>
                      <c:pt idx="782">
                        <c:v>43533.543055555558</c:v>
                      </c:pt>
                      <c:pt idx="783">
                        <c:v>43533.543749999997</c:v>
                      </c:pt>
                      <c:pt idx="784">
                        <c:v>43533.544444444444</c:v>
                      </c:pt>
                      <c:pt idx="785">
                        <c:v>43533.545138888891</c:v>
                      </c:pt>
                      <c:pt idx="786">
                        <c:v>43533.54583333333</c:v>
                      </c:pt>
                      <c:pt idx="787">
                        <c:v>43533.546527777777</c:v>
                      </c:pt>
                      <c:pt idx="788">
                        <c:v>43533.547222222223</c:v>
                      </c:pt>
                      <c:pt idx="789">
                        <c:v>43533.54791666667</c:v>
                      </c:pt>
                      <c:pt idx="790">
                        <c:v>43533.548611111109</c:v>
                      </c:pt>
                      <c:pt idx="791">
                        <c:v>43533.549305555556</c:v>
                      </c:pt>
                      <c:pt idx="792">
                        <c:v>43533.55</c:v>
                      </c:pt>
                      <c:pt idx="793">
                        <c:v>43533.550694444442</c:v>
                      </c:pt>
                      <c:pt idx="794">
                        <c:v>43533.551388888889</c:v>
                      </c:pt>
                      <c:pt idx="795">
                        <c:v>43533.552083333336</c:v>
                      </c:pt>
                      <c:pt idx="796">
                        <c:v>43533.552777777775</c:v>
                      </c:pt>
                      <c:pt idx="797">
                        <c:v>43533.553472222222</c:v>
                      </c:pt>
                      <c:pt idx="798">
                        <c:v>43533.554166666669</c:v>
                      </c:pt>
                      <c:pt idx="799">
                        <c:v>43533.554861111108</c:v>
                      </c:pt>
                      <c:pt idx="800">
                        <c:v>43533.555555555555</c:v>
                      </c:pt>
                      <c:pt idx="801">
                        <c:v>43533.556250000001</c:v>
                      </c:pt>
                      <c:pt idx="802">
                        <c:v>43533.556944444441</c:v>
                      </c:pt>
                      <c:pt idx="803">
                        <c:v>43533.557638888888</c:v>
                      </c:pt>
                      <c:pt idx="804">
                        <c:v>43533.558333333334</c:v>
                      </c:pt>
                      <c:pt idx="805">
                        <c:v>43533.559027777781</c:v>
                      </c:pt>
                      <c:pt idx="806">
                        <c:v>43533.55972222222</c:v>
                      </c:pt>
                      <c:pt idx="807">
                        <c:v>43533.560416666667</c:v>
                      </c:pt>
                      <c:pt idx="808">
                        <c:v>43533.561111111114</c:v>
                      </c:pt>
                      <c:pt idx="809">
                        <c:v>43533.561805555553</c:v>
                      </c:pt>
                      <c:pt idx="810">
                        <c:v>43533.5625</c:v>
                      </c:pt>
                      <c:pt idx="811">
                        <c:v>43533.563194444447</c:v>
                      </c:pt>
                      <c:pt idx="812">
                        <c:v>43533.563888888886</c:v>
                      </c:pt>
                      <c:pt idx="813">
                        <c:v>43533.564583333333</c:v>
                      </c:pt>
                      <c:pt idx="814">
                        <c:v>43533.56527777778</c:v>
                      </c:pt>
                      <c:pt idx="815">
                        <c:v>43533.565972222219</c:v>
                      </c:pt>
                      <c:pt idx="816">
                        <c:v>43533.566666666666</c:v>
                      </c:pt>
                      <c:pt idx="817">
                        <c:v>43533.567361111112</c:v>
                      </c:pt>
                      <c:pt idx="818">
                        <c:v>43533.568055555559</c:v>
                      </c:pt>
                      <c:pt idx="819">
                        <c:v>43533.568749999999</c:v>
                      </c:pt>
                      <c:pt idx="820">
                        <c:v>43533.569444444445</c:v>
                      </c:pt>
                      <c:pt idx="821">
                        <c:v>43533.570138888892</c:v>
                      </c:pt>
                      <c:pt idx="822">
                        <c:v>43533.570833333331</c:v>
                      </c:pt>
                      <c:pt idx="823">
                        <c:v>43533.571527777778</c:v>
                      </c:pt>
                      <c:pt idx="824">
                        <c:v>43533.572222222225</c:v>
                      </c:pt>
                      <c:pt idx="825">
                        <c:v>43533.572916666664</c:v>
                      </c:pt>
                      <c:pt idx="826">
                        <c:v>43533.573611111111</c:v>
                      </c:pt>
                      <c:pt idx="827">
                        <c:v>43533.574305555558</c:v>
                      </c:pt>
                      <c:pt idx="828">
                        <c:v>43533.574999999997</c:v>
                      </c:pt>
                      <c:pt idx="829">
                        <c:v>43533.575694444444</c:v>
                      </c:pt>
                      <c:pt idx="830">
                        <c:v>43533.576388888891</c:v>
                      </c:pt>
                      <c:pt idx="831">
                        <c:v>43533.57708333333</c:v>
                      </c:pt>
                      <c:pt idx="832">
                        <c:v>43533.577777777777</c:v>
                      </c:pt>
                      <c:pt idx="833">
                        <c:v>43533.578472222223</c:v>
                      </c:pt>
                      <c:pt idx="834">
                        <c:v>43533.57916666667</c:v>
                      </c:pt>
                      <c:pt idx="835">
                        <c:v>43533.579861111109</c:v>
                      </c:pt>
                      <c:pt idx="836">
                        <c:v>43533.580555555556</c:v>
                      </c:pt>
                      <c:pt idx="837">
                        <c:v>43533.581250000003</c:v>
                      </c:pt>
                      <c:pt idx="838">
                        <c:v>43533.581944444442</c:v>
                      </c:pt>
                      <c:pt idx="839">
                        <c:v>43533.582638888889</c:v>
                      </c:pt>
                      <c:pt idx="840">
                        <c:v>43533.583333333336</c:v>
                      </c:pt>
                      <c:pt idx="841">
                        <c:v>43533.584027777775</c:v>
                      </c:pt>
                      <c:pt idx="842">
                        <c:v>43533.584722222222</c:v>
                      </c:pt>
                      <c:pt idx="843">
                        <c:v>43533.585416666669</c:v>
                      </c:pt>
                      <c:pt idx="844">
                        <c:v>43533.586111111108</c:v>
                      </c:pt>
                      <c:pt idx="845">
                        <c:v>43533.586805555555</c:v>
                      </c:pt>
                      <c:pt idx="846">
                        <c:v>43533.587500000001</c:v>
                      </c:pt>
                      <c:pt idx="847">
                        <c:v>43533.588194444441</c:v>
                      </c:pt>
                      <c:pt idx="848">
                        <c:v>43533.588888888888</c:v>
                      </c:pt>
                      <c:pt idx="849">
                        <c:v>43533.589583333334</c:v>
                      </c:pt>
                      <c:pt idx="850">
                        <c:v>43533.590277777781</c:v>
                      </c:pt>
                      <c:pt idx="851">
                        <c:v>43533.59097222222</c:v>
                      </c:pt>
                      <c:pt idx="852">
                        <c:v>43533.591666666667</c:v>
                      </c:pt>
                      <c:pt idx="853">
                        <c:v>43533.592361111114</c:v>
                      </c:pt>
                      <c:pt idx="854">
                        <c:v>43533.593055555553</c:v>
                      </c:pt>
                      <c:pt idx="855">
                        <c:v>43533.59375</c:v>
                      </c:pt>
                      <c:pt idx="856">
                        <c:v>43533.594444444447</c:v>
                      </c:pt>
                      <c:pt idx="857">
                        <c:v>43533.595138888886</c:v>
                      </c:pt>
                      <c:pt idx="858">
                        <c:v>43533.595833333333</c:v>
                      </c:pt>
                      <c:pt idx="859">
                        <c:v>43533.59652777778</c:v>
                      </c:pt>
                      <c:pt idx="860">
                        <c:v>43533.597222222219</c:v>
                      </c:pt>
                      <c:pt idx="861">
                        <c:v>43533.597916666666</c:v>
                      </c:pt>
                      <c:pt idx="862">
                        <c:v>43533.598611111112</c:v>
                      </c:pt>
                      <c:pt idx="863">
                        <c:v>43533.599305555559</c:v>
                      </c:pt>
                      <c:pt idx="864">
                        <c:v>43533.599999999999</c:v>
                      </c:pt>
                      <c:pt idx="865">
                        <c:v>43533.600694444445</c:v>
                      </c:pt>
                      <c:pt idx="866">
                        <c:v>43533.601388888892</c:v>
                      </c:pt>
                      <c:pt idx="867">
                        <c:v>43533.602083333331</c:v>
                      </c:pt>
                      <c:pt idx="868">
                        <c:v>43533.602777777778</c:v>
                      </c:pt>
                      <c:pt idx="869">
                        <c:v>43533.603472222225</c:v>
                      </c:pt>
                      <c:pt idx="870">
                        <c:v>43533.604166666664</c:v>
                      </c:pt>
                      <c:pt idx="871">
                        <c:v>43533.604861111111</c:v>
                      </c:pt>
                      <c:pt idx="872">
                        <c:v>43533.605555555558</c:v>
                      </c:pt>
                      <c:pt idx="873">
                        <c:v>43533.606249999997</c:v>
                      </c:pt>
                      <c:pt idx="874">
                        <c:v>43533.606944444444</c:v>
                      </c:pt>
                      <c:pt idx="875">
                        <c:v>43533.607638888891</c:v>
                      </c:pt>
                      <c:pt idx="876">
                        <c:v>43533.60833333333</c:v>
                      </c:pt>
                      <c:pt idx="877">
                        <c:v>43533.609027777777</c:v>
                      </c:pt>
                      <c:pt idx="878">
                        <c:v>43533.609722222223</c:v>
                      </c:pt>
                      <c:pt idx="879">
                        <c:v>43533.61041666667</c:v>
                      </c:pt>
                      <c:pt idx="880">
                        <c:v>43533.611111111109</c:v>
                      </c:pt>
                      <c:pt idx="881">
                        <c:v>43533.611805555556</c:v>
                      </c:pt>
                      <c:pt idx="882">
                        <c:v>43533.612500000003</c:v>
                      </c:pt>
                      <c:pt idx="883">
                        <c:v>43533.613194444442</c:v>
                      </c:pt>
                      <c:pt idx="884">
                        <c:v>43533.613888888889</c:v>
                      </c:pt>
                      <c:pt idx="885">
                        <c:v>43533.614583333336</c:v>
                      </c:pt>
                      <c:pt idx="886">
                        <c:v>43533.615277777775</c:v>
                      </c:pt>
                      <c:pt idx="887">
                        <c:v>43533.615972222222</c:v>
                      </c:pt>
                      <c:pt idx="888">
                        <c:v>43533.616666666669</c:v>
                      </c:pt>
                      <c:pt idx="889">
                        <c:v>43533.617361111108</c:v>
                      </c:pt>
                      <c:pt idx="890">
                        <c:v>43533.618055555555</c:v>
                      </c:pt>
                      <c:pt idx="891">
                        <c:v>43533.618750000001</c:v>
                      </c:pt>
                      <c:pt idx="892">
                        <c:v>43533.619444444441</c:v>
                      </c:pt>
                      <c:pt idx="893">
                        <c:v>43533.620138888888</c:v>
                      </c:pt>
                      <c:pt idx="894">
                        <c:v>43533.620833333334</c:v>
                      </c:pt>
                      <c:pt idx="895">
                        <c:v>43533.621527777781</c:v>
                      </c:pt>
                      <c:pt idx="896">
                        <c:v>43533.62222222222</c:v>
                      </c:pt>
                      <c:pt idx="897">
                        <c:v>43533.622916666667</c:v>
                      </c:pt>
                      <c:pt idx="898">
                        <c:v>43533.623611111114</c:v>
                      </c:pt>
                      <c:pt idx="899">
                        <c:v>43533.624305555553</c:v>
                      </c:pt>
                      <c:pt idx="900">
                        <c:v>43533.625</c:v>
                      </c:pt>
                      <c:pt idx="901">
                        <c:v>43533.625694444447</c:v>
                      </c:pt>
                      <c:pt idx="902">
                        <c:v>43533.626388888886</c:v>
                      </c:pt>
                      <c:pt idx="903">
                        <c:v>43533.627083333333</c:v>
                      </c:pt>
                      <c:pt idx="904">
                        <c:v>43533.62777777778</c:v>
                      </c:pt>
                      <c:pt idx="905">
                        <c:v>43533.628472222219</c:v>
                      </c:pt>
                      <c:pt idx="906">
                        <c:v>43533.629166666666</c:v>
                      </c:pt>
                      <c:pt idx="907">
                        <c:v>43533.629861111112</c:v>
                      </c:pt>
                      <c:pt idx="908">
                        <c:v>43533.630555555559</c:v>
                      </c:pt>
                      <c:pt idx="909">
                        <c:v>43533.631249999999</c:v>
                      </c:pt>
                      <c:pt idx="910">
                        <c:v>43533.631944444445</c:v>
                      </c:pt>
                      <c:pt idx="911">
                        <c:v>43533.632638888892</c:v>
                      </c:pt>
                      <c:pt idx="912">
                        <c:v>43533.633333333331</c:v>
                      </c:pt>
                      <c:pt idx="913">
                        <c:v>43533.634027777778</c:v>
                      </c:pt>
                      <c:pt idx="914">
                        <c:v>43533.634722222225</c:v>
                      </c:pt>
                      <c:pt idx="915">
                        <c:v>43533.635416666664</c:v>
                      </c:pt>
                      <c:pt idx="916">
                        <c:v>43533.636111111111</c:v>
                      </c:pt>
                      <c:pt idx="917">
                        <c:v>43533.636805555558</c:v>
                      </c:pt>
                      <c:pt idx="918">
                        <c:v>43533.637499999997</c:v>
                      </c:pt>
                      <c:pt idx="919">
                        <c:v>43533.638194444444</c:v>
                      </c:pt>
                      <c:pt idx="920">
                        <c:v>43533.638888888891</c:v>
                      </c:pt>
                      <c:pt idx="921">
                        <c:v>43533.63958333333</c:v>
                      </c:pt>
                      <c:pt idx="922">
                        <c:v>43533.640277777777</c:v>
                      </c:pt>
                      <c:pt idx="923">
                        <c:v>43533.640972222223</c:v>
                      </c:pt>
                      <c:pt idx="924">
                        <c:v>43533.64166666667</c:v>
                      </c:pt>
                      <c:pt idx="925">
                        <c:v>43533.642361111109</c:v>
                      </c:pt>
                      <c:pt idx="926">
                        <c:v>43533.643055555556</c:v>
                      </c:pt>
                      <c:pt idx="927">
                        <c:v>43533.643750000003</c:v>
                      </c:pt>
                      <c:pt idx="928">
                        <c:v>43533.644444444442</c:v>
                      </c:pt>
                      <c:pt idx="929">
                        <c:v>43533.645138888889</c:v>
                      </c:pt>
                      <c:pt idx="930">
                        <c:v>43533.645833333336</c:v>
                      </c:pt>
                      <c:pt idx="931">
                        <c:v>43533.646527777775</c:v>
                      </c:pt>
                      <c:pt idx="932">
                        <c:v>43533.647222222222</c:v>
                      </c:pt>
                      <c:pt idx="933">
                        <c:v>43533.647916666669</c:v>
                      </c:pt>
                      <c:pt idx="934">
                        <c:v>43533.648611111108</c:v>
                      </c:pt>
                      <c:pt idx="935">
                        <c:v>43533.649305555555</c:v>
                      </c:pt>
                      <c:pt idx="936">
                        <c:v>43533.65</c:v>
                      </c:pt>
                      <c:pt idx="937">
                        <c:v>43533.650694444441</c:v>
                      </c:pt>
                      <c:pt idx="938">
                        <c:v>43533.651388888888</c:v>
                      </c:pt>
                      <c:pt idx="939">
                        <c:v>43533.652083333334</c:v>
                      </c:pt>
                      <c:pt idx="940">
                        <c:v>43533.652777777781</c:v>
                      </c:pt>
                      <c:pt idx="941">
                        <c:v>43533.65347222222</c:v>
                      </c:pt>
                      <c:pt idx="942">
                        <c:v>43533.654166666667</c:v>
                      </c:pt>
                      <c:pt idx="943">
                        <c:v>43533.654861111114</c:v>
                      </c:pt>
                      <c:pt idx="944">
                        <c:v>43533.655555555553</c:v>
                      </c:pt>
                      <c:pt idx="945">
                        <c:v>43533.65625</c:v>
                      </c:pt>
                      <c:pt idx="946">
                        <c:v>43533.656944444447</c:v>
                      </c:pt>
                      <c:pt idx="947">
                        <c:v>43533.657638888886</c:v>
                      </c:pt>
                      <c:pt idx="948">
                        <c:v>43533.658333333333</c:v>
                      </c:pt>
                      <c:pt idx="949">
                        <c:v>43533.65902777778</c:v>
                      </c:pt>
                      <c:pt idx="950">
                        <c:v>43533.659722222219</c:v>
                      </c:pt>
                      <c:pt idx="951">
                        <c:v>43533.660416666666</c:v>
                      </c:pt>
                      <c:pt idx="952">
                        <c:v>43533.661111111112</c:v>
                      </c:pt>
                      <c:pt idx="953">
                        <c:v>43533.661805555559</c:v>
                      </c:pt>
                      <c:pt idx="954">
                        <c:v>43533.662499999999</c:v>
                      </c:pt>
                      <c:pt idx="955">
                        <c:v>43533.663194444445</c:v>
                      </c:pt>
                      <c:pt idx="956">
                        <c:v>43533.663888888892</c:v>
                      </c:pt>
                      <c:pt idx="957">
                        <c:v>43533.664583333331</c:v>
                      </c:pt>
                      <c:pt idx="958">
                        <c:v>43533.665277777778</c:v>
                      </c:pt>
                      <c:pt idx="959">
                        <c:v>43533.665972222225</c:v>
                      </c:pt>
                      <c:pt idx="960">
                        <c:v>43533.666666666664</c:v>
                      </c:pt>
                      <c:pt idx="961">
                        <c:v>43533.667361111111</c:v>
                      </c:pt>
                      <c:pt idx="962">
                        <c:v>43533.668055555558</c:v>
                      </c:pt>
                      <c:pt idx="963">
                        <c:v>43533.668749999997</c:v>
                      </c:pt>
                      <c:pt idx="964">
                        <c:v>43533.669444444444</c:v>
                      </c:pt>
                      <c:pt idx="965">
                        <c:v>43533.670138888891</c:v>
                      </c:pt>
                      <c:pt idx="966">
                        <c:v>43533.67083333333</c:v>
                      </c:pt>
                      <c:pt idx="967">
                        <c:v>43533.671527777777</c:v>
                      </c:pt>
                      <c:pt idx="968">
                        <c:v>43533.672222222223</c:v>
                      </c:pt>
                      <c:pt idx="969">
                        <c:v>43533.67291666667</c:v>
                      </c:pt>
                      <c:pt idx="970">
                        <c:v>43533.673611111109</c:v>
                      </c:pt>
                      <c:pt idx="971">
                        <c:v>43533.674305555556</c:v>
                      </c:pt>
                      <c:pt idx="972">
                        <c:v>43533.675000000003</c:v>
                      </c:pt>
                      <c:pt idx="973">
                        <c:v>43533.675694444442</c:v>
                      </c:pt>
                      <c:pt idx="974">
                        <c:v>43533.676388888889</c:v>
                      </c:pt>
                      <c:pt idx="975">
                        <c:v>43533.677083333336</c:v>
                      </c:pt>
                      <c:pt idx="976">
                        <c:v>43533.677777777775</c:v>
                      </c:pt>
                      <c:pt idx="977">
                        <c:v>43533.678472222222</c:v>
                      </c:pt>
                      <c:pt idx="978">
                        <c:v>43533.679166666669</c:v>
                      </c:pt>
                      <c:pt idx="979">
                        <c:v>43533.679861111108</c:v>
                      </c:pt>
                      <c:pt idx="980">
                        <c:v>43533.680555555555</c:v>
                      </c:pt>
                      <c:pt idx="981">
                        <c:v>43533.681250000001</c:v>
                      </c:pt>
                      <c:pt idx="982">
                        <c:v>43533.681944444441</c:v>
                      </c:pt>
                      <c:pt idx="983">
                        <c:v>43533.682638888888</c:v>
                      </c:pt>
                      <c:pt idx="984">
                        <c:v>43533.683333333334</c:v>
                      </c:pt>
                      <c:pt idx="985">
                        <c:v>43533.684027777781</c:v>
                      </c:pt>
                      <c:pt idx="986">
                        <c:v>43533.68472222222</c:v>
                      </c:pt>
                      <c:pt idx="987">
                        <c:v>43533.685416666667</c:v>
                      </c:pt>
                      <c:pt idx="988">
                        <c:v>43533.686111111114</c:v>
                      </c:pt>
                      <c:pt idx="989">
                        <c:v>43533.686805555553</c:v>
                      </c:pt>
                      <c:pt idx="990">
                        <c:v>43533.6875</c:v>
                      </c:pt>
                      <c:pt idx="991">
                        <c:v>43533.688194444447</c:v>
                      </c:pt>
                      <c:pt idx="992">
                        <c:v>43533.688888888886</c:v>
                      </c:pt>
                      <c:pt idx="993">
                        <c:v>43533.689583333333</c:v>
                      </c:pt>
                      <c:pt idx="994">
                        <c:v>43533.69027777778</c:v>
                      </c:pt>
                      <c:pt idx="995">
                        <c:v>43533.690972222219</c:v>
                      </c:pt>
                      <c:pt idx="996">
                        <c:v>43533.691666666666</c:v>
                      </c:pt>
                      <c:pt idx="997">
                        <c:v>43533.692361111112</c:v>
                      </c:pt>
                      <c:pt idx="998">
                        <c:v>43533.693055555559</c:v>
                      </c:pt>
                      <c:pt idx="999">
                        <c:v>43533.693749999999</c:v>
                      </c:pt>
                      <c:pt idx="1000">
                        <c:v>43533.694444444445</c:v>
                      </c:pt>
                      <c:pt idx="1001">
                        <c:v>43533.695138888892</c:v>
                      </c:pt>
                      <c:pt idx="1002">
                        <c:v>43533.695833333331</c:v>
                      </c:pt>
                      <c:pt idx="1003">
                        <c:v>43533.696527777778</c:v>
                      </c:pt>
                      <c:pt idx="1004">
                        <c:v>43533.697222222225</c:v>
                      </c:pt>
                      <c:pt idx="1005">
                        <c:v>43533.697916666664</c:v>
                      </c:pt>
                      <c:pt idx="1006">
                        <c:v>43533.698611111111</c:v>
                      </c:pt>
                      <c:pt idx="1007">
                        <c:v>43533.699305555558</c:v>
                      </c:pt>
                      <c:pt idx="1008">
                        <c:v>43533.7</c:v>
                      </c:pt>
                      <c:pt idx="1009">
                        <c:v>43533.700694444444</c:v>
                      </c:pt>
                      <c:pt idx="1010">
                        <c:v>43533.701388888891</c:v>
                      </c:pt>
                      <c:pt idx="1011">
                        <c:v>43533.70208333333</c:v>
                      </c:pt>
                      <c:pt idx="1012">
                        <c:v>43533.702777777777</c:v>
                      </c:pt>
                      <c:pt idx="1013">
                        <c:v>43533.703472222223</c:v>
                      </c:pt>
                      <c:pt idx="1014">
                        <c:v>43533.70416666667</c:v>
                      </c:pt>
                      <c:pt idx="1015">
                        <c:v>43533.704861111109</c:v>
                      </c:pt>
                      <c:pt idx="1016">
                        <c:v>43533.705555555556</c:v>
                      </c:pt>
                      <c:pt idx="1017">
                        <c:v>43533.706250000003</c:v>
                      </c:pt>
                      <c:pt idx="1018">
                        <c:v>43533.706944444442</c:v>
                      </c:pt>
                      <c:pt idx="1019">
                        <c:v>43533.707638888889</c:v>
                      </c:pt>
                      <c:pt idx="1020">
                        <c:v>43533.708333333336</c:v>
                      </c:pt>
                      <c:pt idx="1021">
                        <c:v>43533.709027777775</c:v>
                      </c:pt>
                      <c:pt idx="1022">
                        <c:v>43533.709722222222</c:v>
                      </c:pt>
                      <c:pt idx="1023">
                        <c:v>43533.710416666669</c:v>
                      </c:pt>
                      <c:pt idx="1024">
                        <c:v>43533.711111111108</c:v>
                      </c:pt>
                      <c:pt idx="1025">
                        <c:v>43533.711805555555</c:v>
                      </c:pt>
                      <c:pt idx="1026">
                        <c:v>43533.712500000001</c:v>
                      </c:pt>
                      <c:pt idx="1027">
                        <c:v>43533.713194444441</c:v>
                      </c:pt>
                      <c:pt idx="1028">
                        <c:v>43533.713888888888</c:v>
                      </c:pt>
                      <c:pt idx="1029">
                        <c:v>43533.714583333334</c:v>
                      </c:pt>
                      <c:pt idx="1030">
                        <c:v>43533.715277777781</c:v>
                      </c:pt>
                      <c:pt idx="1031">
                        <c:v>43533.71597222222</c:v>
                      </c:pt>
                      <c:pt idx="1032">
                        <c:v>43533.716666666667</c:v>
                      </c:pt>
                      <c:pt idx="1033">
                        <c:v>43533.717361111114</c:v>
                      </c:pt>
                      <c:pt idx="1034">
                        <c:v>43533.718055555553</c:v>
                      </c:pt>
                      <c:pt idx="1035">
                        <c:v>43533.71875</c:v>
                      </c:pt>
                      <c:pt idx="1036">
                        <c:v>43533.719444444447</c:v>
                      </c:pt>
                      <c:pt idx="1037">
                        <c:v>43533.720138888886</c:v>
                      </c:pt>
                      <c:pt idx="1038">
                        <c:v>43533.720833333333</c:v>
                      </c:pt>
                      <c:pt idx="1039">
                        <c:v>43533.72152777778</c:v>
                      </c:pt>
                      <c:pt idx="1040">
                        <c:v>43533.722222222219</c:v>
                      </c:pt>
                      <c:pt idx="1041">
                        <c:v>43533.722916666666</c:v>
                      </c:pt>
                      <c:pt idx="1042">
                        <c:v>43533.723611111112</c:v>
                      </c:pt>
                      <c:pt idx="1043">
                        <c:v>43533.724305555559</c:v>
                      </c:pt>
                      <c:pt idx="1044">
                        <c:v>43533.724999999999</c:v>
                      </c:pt>
                      <c:pt idx="1045">
                        <c:v>43533.725694444445</c:v>
                      </c:pt>
                      <c:pt idx="1046">
                        <c:v>43533.726388888892</c:v>
                      </c:pt>
                      <c:pt idx="1047">
                        <c:v>43533.727083333331</c:v>
                      </c:pt>
                      <c:pt idx="1048">
                        <c:v>43533.727777777778</c:v>
                      </c:pt>
                      <c:pt idx="1049">
                        <c:v>43533.728472222225</c:v>
                      </c:pt>
                      <c:pt idx="1050">
                        <c:v>43533.729166666664</c:v>
                      </c:pt>
                      <c:pt idx="1051">
                        <c:v>43533.729861111111</c:v>
                      </c:pt>
                      <c:pt idx="1052">
                        <c:v>43533.730555555558</c:v>
                      </c:pt>
                      <c:pt idx="1053">
                        <c:v>43533.731249999997</c:v>
                      </c:pt>
                      <c:pt idx="1054">
                        <c:v>43533.731944444444</c:v>
                      </c:pt>
                      <c:pt idx="1055">
                        <c:v>43533.732638888891</c:v>
                      </c:pt>
                      <c:pt idx="1056">
                        <c:v>43533.73333333333</c:v>
                      </c:pt>
                      <c:pt idx="1057">
                        <c:v>43533.734027777777</c:v>
                      </c:pt>
                      <c:pt idx="1058">
                        <c:v>43533.734722222223</c:v>
                      </c:pt>
                      <c:pt idx="1059">
                        <c:v>43533.73541666667</c:v>
                      </c:pt>
                      <c:pt idx="1060">
                        <c:v>43533.736111111109</c:v>
                      </c:pt>
                      <c:pt idx="1061">
                        <c:v>43533.736805555556</c:v>
                      </c:pt>
                      <c:pt idx="1062">
                        <c:v>43533.737500000003</c:v>
                      </c:pt>
                      <c:pt idx="1063">
                        <c:v>43533.738194444442</c:v>
                      </c:pt>
                      <c:pt idx="1064">
                        <c:v>43533.738888888889</c:v>
                      </c:pt>
                      <c:pt idx="1065">
                        <c:v>43533.739583333336</c:v>
                      </c:pt>
                      <c:pt idx="1066">
                        <c:v>43533.740277777775</c:v>
                      </c:pt>
                      <c:pt idx="1067">
                        <c:v>43533.740972222222</c:v>
                      </c:pt>
                      <c:pt idx="1068">
                        <c:v>43533.741666666669</c:v>
                      </c:pt>
                      <c:pt idx="1069">
                        <c:v>43533.742361111108</c:v>
                      </c:pt>
                      <c:pt idx="1070">
                        <c:v>43533.743055555555</c:v>
                      </c:pt>
                      <c:pt idx="1071">
                        <c:v>43533.743750000001</c:v>
                      </c:pt>
                      <c:pt idx="1072">
                        <c:v>43533.744444444441</c:v>
                      </c:pt>
                      <c:pt idx="1073">
                        <c:v>43533.745138888888</c:v>
                      </c:pt>
                      <c:pt idx="1074">
                        <c:v>43533.745833333334</c:v>
                      </c:pt>
                      <c:pt idx="1075">
                        <c:v>43533.746527777781</c:v>
                      </c:pt>
                      <c:pt idx="1076">
                        <c:v>43533.74722222222</c:v>
                      </c:pt>
                      <c:pt idx="1077">
                        <c:v>43533.747916666667</c:v>
                      </c:pt>
                      <c:pt idx="1078">
                        <c:v>43533.748611111114</c:v>
                      </c:pt>
                      <c:pt idx="1079">
                        <c:v>43533.749305555553</c:v>
                      </c:pt>
                      <c:pt idx="1080">
                        <c:v>43533.75</c:v>
                      </c:pt>
                      <c:pt idx="1081">
                        <c:v>43533.750694444447</c:v>
                      </c:pt>
                      <c:pt idx="1082">
                        <c:v>43533.751388888886</c:v>
                      </c:pt>
                      <c:pt idx="1083">
                        <c:v>43533.752083333333</c:v>
                      </c:pt>
                      <c:pt idx="1084">
                        <c:v>43533.75277777778</c:v>
                      </c:pt>
                      <c:pt idx="1085">
                        <c:v>43533.753472222219</c:v>
                      </c:pt>
                      <c:pt idx="1086">
                        <c:v>43533.754166666666</c:v>
                      </c:pt>
                      <c:pt idx="1087">
                        <c:v>43533.754861111112</c:v>
                      </c:pt>
                      <c:pt idx="1088">
                        <c:v>43533.755555555559</c:v>
                      </c:pt>
                      <c:pt idx="1089">
                        <c:v>43533.756249999999</c:v>
                      </c:pt>
                      <c:pt idx="1090">
                        <c:v>43533.756944444445</c:v>
                      </c:pt>
                      <c:pt idx="1091">
                        <c:v>43533.757638888892</c:v>
                      </c:pt>
                      <c:pt idx="1092">
                        <c:v>43533.758333333331</c:v>
                      </c:pt>
                      <c:pt idx="1093">
                        <c:v>43533.759027777778</c:v>
                      </c:pt>
                      <c:pt idx="1094">
                        <c:v>43533.759722222225</c:v>
                      </c:pt>
                      <c:pt idx="1095">
                        <c:v>43533.760416666664</c:v>
                      </c:pt>
                      <c:pt idx="1096">
                        <c:v>43533.761111111111</c:v>
                      </c:pt>
                      <c:pt idx="1097">
                        <c:v>43533.761805555558</c:v>
                      </c:pt>
                      <c:pt idx="1098">
                        <c:v>43533.762499999997</c:v>
                      </c:pt>
                      <c:pt idx="1099">
                        <c:v>43533.763194444444</c:v>
                      </c:pt>
                      <c:pt idx="1100">
                        <c:v>43533.763888888891</c:v>
                      </c:pt>
                      <c:pt idx="1101">
                        <c:v>43533.76458333333</c:v>
                      </c:pt>
                      <c:pt idx="1102">
                        <c:v>43533.765277777777</c:v>
                      </c:pt>
                      <c:pt idx="1103">
                        <c:v>43533.765972222223</c:v>
                      </c:pt>
                      <c:pt idx="1104">
                        <c:v>43533.76666666667</c:v>
                      </c:pt>
                      <c:pt idx="1105">
                        <c:v>43533.767361111109</c:v>
                      </c:pt>
                      <c:pt idx="1106">
                        <c:v>43533.768055555556</c:v>
                      </c:pt>
                      <c:pt idx="1107">
                        <c:v>43533.768750000003</c:v>
                      </c:pt>
                      <c:pt idx="1108">
                        <c:v>43533.769444444442</c:v>
                      </c:pt>
                      <c:pt idx="1109">
                        <c:v>43533.770138888889</c:v>
                      </c:pt>
                      <c:pt idx="1110">
                        <c:v>43533.770833333336</c:v>
                      </c:pt>
                      <c:pt idx="1111">
                        <c:v>43533.771527777775</c:v>
                      </c:pt>
                      <c:pt idx="1112">
                        <c:v>43533.772222222222</c:v>
                      </c:pt>
                      <c:pt idx="1113">
                        <c:v>43533.772916666669</c:v>
                      </c:pt>
                      <c:pt idx="1114">
                        <c:v>43533.773611111108</c:v>
                      </c:pt>
                      <c:pt idx="1115">
                        <c:v>43533.774305555555</c:v>
                      </c:pt>
                      <c:pt idx="1116">
                        <c:v>43533.775000000001</c:v>
                      </c:pt>
                      <c:pt idx="1117">
                        <c:v>43533.775694444441</c:v>
                      </c:pt>
                      <c:pt idx="1118">
                        <c:v>43533.776388888888</c:v>
                      </c:pt>
                      <c:pt idx="1119">
                        <c:v>43533.777083333334</c:v>
                      </c:pt>
                      <c:pt idx="1120">
                        <c:v>43533.777777777781</c:v>
                      </c:pt>
                      <c:pt idx="1121">
                        <c:v>43533.77847222222</c:v>
                      </c:pt>
                      <c:pt idx="1122">
                        <c:v>43533.779166666667</c:v>
                      </c:pt>
                      <c:pt idx="1123">
                        <c:v>43533.779861111114</c:v>
                      </c:pt>
                      <c:pt idx="1124">
                        <c:v>43533.780555555553</c:v>
                      </c:pt>
                      <c:pt idx="1125">
                        <c:v>43533.78125</c:v>
                      </c:pt>
                      <c:pt idx="1126">
                        <c:v>43533.781944444447</c:v>
                      </c:pt>
                      <c:pt idx="1127">
                        <c:v>43533.782638888886</c:v>
                      </c:pt>
                      <c:pt idx="1128">
                        <c:v>43533.783333333333</c:v>
                      </c:pt>
                      <c:pt idx="1129">
                        <c:v>43533.78402777778</c:v>
                      </c:pt>
                      <c:pt idx="1130">
                        <c:v>43533.784722222219</c:v>
                      </c:pt>
                      <c:pt idx="1131">
                        <c:v>43533.785416666666</c:v>
                      </c:pt>
                      <c:pt idx="1132">
                        <c:v>43533.786111111112</c:v>
                      </c:pt>
                      <c:pt idx="1133">
                        <c:v>43533.786805555559</c:v>
                      </c:pt>
                      <c:pt idx="1134">
                        <c:v>43533.787499999999</c:v>
                      </c:pt>
                      <c:pt idx="1135">
                        <c:v>43533.788194444445</c:v>
                      </c:pt>
                      <c:pt idx="1136">
                        <c:v>43533.788888888892</c:v>
                      </c:pt>
                      <c:pt idx="1137">
                        <c:v>43533.789583333331</c:v>
                      </c:pt>
                      <c:pt idx="1138">
                        <c:v>43533.790277777778</c:v>
                      </c:pt>
                      <c:pt idx="1139">
                        <c:v>43533.790972222225</c:v>
                      </c:pt>
                      <c:pt idx="1140">
                        <c:v>43533.791666666664</c:v>
                      </c:pt>
                      <c:pt idx="1141">
                        <c:v>43533.792361111111</c:v>
                      </c:pt>
                      <c:pt idx="1142">
                        <c:v>43533.793055555558</c:v>
                      </c:pt>
                      <c:pt idx="1143">
                        <c:v>43533.793749999997</c:v>
                      </c:pt>
                      <c:pt idx="1144">
                        <c:v>43533.794444444444</c:v>
                      </c:pt>
                      <c:pt idx="1145">
                        <c:v>43533.795138888891</c:v>
                      </c:pt>
                      <c:pt idx="1146">
                        <c:v>43533.79583333333</c:v>
                      </c:pt>
                      <c:pt idx="1147">
                        <c:v>43533.796527777777</c:v>
                      </c:pt>
                      <c:pt idx="1148">
                        <c:v>43533.797222222223</c:v>
                      </c:pt>
                      <c:pt idx="1149">
                        <c:v>43533.79791666667</c:v>
                      </c:pt>
                      <c:pt idx="1150">
                        <c:v>43533.798611111109</c:v>
                      </c:pt>
                      <c:pt idx="1151">
                        <c:v>43533.799305555556</c:v>
                      </c:pt>
                      <c:pt idx="1152">
                        <c:v>43533.8</c:v>
                      </c:pt>
                      <c:pt idx="1153">
                        <c:v>43533.800694444442</c:v>
                      </c:pt>
                      <c:pt idx="1154">
                        <c:v>43533.801388888889</c:v>
                      </c:pt>
                      <c:pt idx="1155">
                        <c:v>43533.802083333336</c:v>
                      </c:pt>
                      <c:pt idx="1156">
                        <c:v>43533.802777777775</c:v>
                      </c:pt>
                      <c:pt idx="1157">
                        <c:v>43533.803472222222</c:v>
                      </c:pt>
                      <c:pt idx="1158">
                        <c:v>43533.804166666669</c:v>
                      </c:pt>
                      <c:pt idx="1159">
                        <c:v>43533.804861111108</c:v>
                      </c:pt>
                      <c:pt idx="1160">
                        <c:v>43533.805555555555</c:v>
                      </c:pt>
                      <c:pt idx="1161">
                        <c:v>43533.806250000001</c:v>
                      </c:pt>
                      <c:pt idx="1162">
                        <c:v>43533.806944444441</c:v>
                      </c:pt>
                      <c:pt idx="1163">
                        <c:v>43533.807638888888</c:v>
                      </c:pt>
                      <c:pt idx="1164">
                        <c:v>43533.808333333334</c:v>
                      </c:pt>
                      <c:pt idx="1165">
                        <c:v>43533.809027777781</c:v>
                      </c:pt>
                      <c:pt idx="1166">
                        <c:v>43533.80972222222</c:v>
                      </c:pt>
                      <c:pt idx="1167">
                        <c:v>43533.810416666667</c:v>
                      </c:pt>
                      <c:pt idx="1168">
                        <c:v>43533.811111111114</c:v>
                      </c:pt>
                      <c:pt idx="1169">
                        <c:v>43533.811805555553</c:v>
                      </c:pt>
                      <c:pt idx="1170">
                        <c:v>43533.8125</c:v>
                      </c:pt>
                      <c:pt idx="1171">
                        <c:v>43533.813194444447</c:v>
                      </c:pt>
                      <c:pt idx="1172">
                        <c:v>43533.813888888886</c:v>
                      </c:pt>
                      <c:pt idx="1173">
                        <c:v>43533.814583333333</c:v>
                      </c:pt>
                      <c:pt idx="1174">
                        <c:v>43533.81527777778</c:v>
                      </c:pt>
                      <c:pt idx="1175">
                        <c:v>43533.815972222219</c:v>
                      </c:pt>
                      <c:pt idx="1176">
                        <c:v>43533.816666666666</c:v>
                      </c:pt>
                      <c:pt idx="1177">
                        <c:v>43533.817361111112</c:v>
                      </c:pt>
                      <c:pt idx="1178">
                        <c:v>43533.818055555559</c:v>
                      </c:pt>
                      <c:pt idx="1179">
                        <c:v>43533.818749999999</c:v>
                      </c:pt>
                      <c:pt idx="1180">
                        <c:v>43533.819444444445</c:v>
                      </c:pt>
                      <c:pt idx="1181">
                        <c:v>43533.820138888892</c:v>
                      </c:pt>
                      <c:pt idx="1182">
                        <c:v>43533.820833333331</c:v>
                      </c:pt>
                      <c:pt idx="1183">
                        <c:v>43533.821527777778</c:v>
                      </c:pt>
                      <c:pt idx="1184">
                        <c:v>43533.822222222225</c:v>
                      </c:pt>
                      <c:pt idx="1185">
                        <c:v>43533.822916666664</c:v>
                      </c:pt>
                      <c:pt idx="1186">
                        <c:v>43533.823611111111</c:v>
                      </c:pt>
                      <c:pt idx="1187">
                        <c:v>43533.824305555558</c:v>
                      </c:pt>
                      <c:pt idx="1188">
                        <c:v>43533.824999999997</c:v>
                      </c:pt>
                      <c:pt idx="1189">
                        <c:v>43533.825694444444</c:v>
                      </c:pt>
                      <c:pt idx="1190">
                        <c:v>43533.826388888891</c:v>
                      </c:pt>
                      <c:pt idx="1191">
                        <c:v>43533.82708333333</c:v>
                      </c:pt>
                      <c:pt idx="1192">
                        <c:v>43533.827777777777</c:v>
                      </c:pt>
                      <c:pt idx="1193">
                        <c:v>43533.828472222223</c:v>
                      </c:pt>
                      <c:pt idx="1194">
                        <c:v>43533.82916666667</c:v>
                      </c:pt>
                      <c:pt idx="1195">
                        <c:v>43533.829861111109</c:v>
                      </c:pt>
                      <c:pt idx="1196">
                        <c:v>43533.830555555556</c:v>
                      </c:pt>
                      <c:pt idx="1197">
                        <c:v>43533.831250000003</c:v>
                      </c:pt>
                      <c:pt idx="1198">
                        <c:v>43533.831944444442</c:v>
                      </c:pt>
                      <c:pt idx="1199">
                        <c:v>43533.832638888889</c:v>
                      </c:pt>
                      <c:pt idx="1200">
                        <c:v>43533.833333333336</c:v>
                      </c:pt>
                      <c:pt idx="1201">
                        <c:v>43533.834027777775</c:v>
                      </c:pt>
                      <c:pt idx="1202">
                        <c:v>43533.834722222222</c:v>
                      </c:pt>
                      <c:pt idx="1203">
                        <c:v>43533.835416666669</c:v>
                      </c:pt>
                      <c:pt idx="1204">
                        <c:v>43533.836111111108</c:v>
                      </c:pt>
                      <c:pt idx="1205">
                        <c:v>43533.836805555555</c:v>
                      </c:pt>
                      <c:pt idx="1206">
                        <c:v>43533.837500000001</c:v>
                      </c:pt>
                      <c:pt idx="1207">
                        <c:v>43533.838194444441</c:v>
                      </c:pt>
                      <c:pt idx="1208">
                        <c:v>43533.838888888888</c:v>
                      </c:pt>
                      <c:pt idx="1209">
                        <c:v>43533.839583333334</c:v>
                      </c:pt>
                      <c:pt idx="1210">
                        <c:v>43533.840277777781</c:v>
                      </c:pt>
                      <c:pt idx="1211">
                        <c:v>43533.84097222222</c:v>
                      </c:pt>
                      <c:pt idx="1212">
                        <c:v>43533.841666666667</c:v>
                      </c:pt>
                      <c:pt idx="1213">
                        <c:v>43533.842361111114</c:v>
                      </c:pt>
                      <c:pt idx="1214">
                        <c:v>43533.843055555553</c:v>
                      </c:pt>
                      <c:pt idx="1215">
                        <c:v>43533.84375</c:v>
                      </c:pt>
                      <c:pt idx="1216">
                        <c:v>43533.844444444447</c:v>
                      </c:pt>
                      <c:pt idx="1217">
                        <c:v>43533.845138888886</c:v>
                      </c:pt>
                      <c:pt idx="1218">
                        <c:v>43533.845833333333</c:v>
                      </c:pt>
                      <c:pt idx="1219">
                        <c:v>43533.84652777778</c:v>
                      </c:pt>
                      <c:pt idx="1220">
                        <c:v>43533.847222222219</c:v>
                      </c:pt>
                      <c:pt idx="1221">
                        <c:v>43533.847916666666</c:v>
                      </c:pt>
                      <c:pt idx="1222">
                        <c:v>43533.848611111112</c:v>
                      </c:pt>
                      <c:pt idx="1223">
                        <c:v>43533.849305555559</c:v>
                      </c:pt>
                      <c:pt idx="1224">
                        <c:v>43533.85</c:v>
                      </c:pt>
                      <c:pt idx="1225">
                        <c:v>43533.850694444445</c:v>
                      </c:pt>
                      <c:pt idx="1226">
                        <c:v>43533.851388888892</c:v>
                      </c:pt>
                      <c:pt idx="1227">
                        <c:v>43533.852083333331</c:v>
                      </c:pt>
                      <c:pt idx="1228">
                        <c:v>43533.852777777778</c:v>
                      </c:pt>
                      <c:pt idx="1229">
                        <c:v>43533.853472222225</c:v>
                      </c:pt>
                      <c:pt idx="1230">
                        <c:v>43533.854166666664</c:v>
                      </c:pt>
                      <c:pt idx="1231">
                        <c:v>43533.854861111111</c:v>
                      </c:pt>
                      <c:pt idx="1232">
                        <c:v>43533.855555555558</c:v>
                      </c:pt>
                      <c:pt idx="1233">
                        <c:v>43533.856249999997</c:v>
                      </c:pt>
                      <c:pt idx="1234">
                        <c:v>43533.856944444444</c:v>
                      </c:pt>
                      <c:pt idx="1235">
                        <c:v>43533.857638888891</c:v>
                      </c:pt>
                      <c:pt idx="1236">
                        <c:v>43533.85833333333</c:v>
                      </c:pt>
                      <c:pt idx="1237">
                        <c:v>43533.859027777777</c:v>
                      </c:pt>
                      <c:pt idx="1238">
                        <c:v>43533.859722222223</c:v>
                      </c:pt>
                      <c:pt idx="1239">
                        <c:v>43533.86041666667</c:v>
                      </c:pt>
                      <c:pt idx="1240">
                        <c:v>43533.861111111109</c:v>
                      </c:pt>
                      <c:pt idx="1241">
                        <c:v>43533.861805555556</c:v>
                      </c:pt>
                      <c:pt idx="1242">
                        <c:v>43533.862500000003</c:v>
                      </c:pt>
                      <c:pt idx="1243">
                        <c:v>43533.863194444442</c:v>
                      </c:pt>
                      <c:pt idx="1244">
                        <c:v>43533.863888888889</c:v>
                      </c:pt>
                      <c:pt idx="1245">
                        <c:v>43533.864583333336</c:v>
                      </c:pt>
                      <c:pt idx="1246">
                        <c:v>43533.865277777775</c:v>
                      </c:pt>
                      <c:pt idx="1247">
                        <c:v>43533.865972222222</c:v>
                      </c:pt>
                      <c:pt idx="1248">
                        <c:v>43533.866666666669</c:v>
                      </c:pt>
                      <c:pt idx="1249">
                        <c:v>43533.867361111108</c:v>
                      </c:pt>
                      <c:pt idx="1250">
                        <c:v>43533.868055555555</c:v>
                      </c:pt>
                      <c:pt idx="1251">
                        <c:v>43533.868750000001</c:v>
                      </c:pt>
                      <c:pt idx="1252">
                        <c:v>43533.869444444441</c:v>
                      </c:pt>
                      <c:pt idx="1253">
                        <c:v>43533.870138888888</c:v>
                      </c:pt>
                      <c:pt idx="1254">
                        <c:v>43533.870833333334</c:v>
                      </c:pt>
                      <c:pt idx="1255">
                        <c:v>43533.871527777781</c:v>
                      </c:pt>
                      <c:pt idx="1256">
                        <c:v>43533.87222222222</c:v>
                      </c:pt>
                      <c:pt idx="1257">
                        <c:v>43533.872916666667</c:v>
                      </c:pt>
                      <c:pt idx="1258">
                        <c:v>43533.873611111114</c:v>
                      </c:pt>
                      <c:pt idx="1259">
                        <c:v>43533.874305555553</c:v>
                      </c:pt>
                      <c:pt idx="1260">
                        <c:v>43533.875</c:v>
                      </c:pt>
                      <c:pt idx="1261">
                        <c:v>43533.875694444447</c:v>
                      </c:pt>
                      <c:pt idx="1262">
                        <c:v>43533.876388888886</c:v>
                      </c:pt>
                      <c:pt idx="1263">
                        <c:v>43533.877083333333</c:v>
                      </c:pt>
                      <c:pt idx="1264">
                        <c:v>43533.87777777778</c:v>
                      </c:pt>
                      <c:pt idx="1265">
                        <c:v>43533.878472222219</c:v>
                      </c:pt>
                      <c:pt idx="1266">
                        <c:v>43533.879166666666</c:v>
                      </c:pt>
                      <c:pt idx="1267">
                        <c:v>43533.879861111112</c:v>
                      </c:pt>
                      <c:pt idx="1268">
                        <c:v>43533.880555555559</c:v>
                      </c:pt>
                      <c:pt idx="1269">
                        <c:v>43533.881249999999</c:v>
                      </c:pt>
                      <c:pt idx="1270">
                        <c:v>43533.881944444445</c:v>
                      </c:pt>
                      <c:pt idx="1271">
                        <c:v>43533.882638888892</c:v>
                      </c:pt>
                      <c:pt idx="1272">
                        <c:v>43533.883333333331</c:v>
                      </c:pt>
                      <c:pt idx="1273">
                        <c:v>43533.884027777778</c:v>
                      </c:pt>
                      <c:pt idx="1274">
                        <c:v>43533.884722222225</c:v>
                      </c:pt>
                      <c:pt idx="1275">
                        <c:v>43533.885416666664</c:v>
                      </c:pt>
                      <c:pt idx="1276">
                        <c:v>43533.886111111111</c:v>
                      </c:pt>
                      <c:pt idx="1277">
                        <c:v>43533.886805555558</c:v>
                      </c:pt>
                      <c:pt idx="1278">
                        <c:v>43533.887499999997</c:v>
                      </c:pt>
                      <c:pt idx="1279">
                        <c:v>43533.888194444444</c:v>
                      </c:pt>
                      <c:pt idx="1280">
                        <c:v>43533.888888888891</c:v>
                      </c:pt>
                      <c:pt idx="1281">
                        <c:v>43533.88958333333</c:v>
                      </c:pt>
                      <c:pt idx="1282">
                        <c:v>43533.890277777777</c:v>
                      </c:pt>
                      <c:pt idx="1283">
                        <c:v>43533.890972222223</c:v>
                      </c:pt>
                      <c:pt idx="1284">
                        <c:v>43533.89166666667</c:v>
                      </c:pt>
                      <c:pt idx="1285">
                        <c:v>43533.892361111109</c:v>
                      </c:pt>
                      <c:pt idx="1286">
                        <c:v>43533.893055555556</c:v>
                      </c:pt>
                      <c:pt idx="1287">
                        <c:v>43533.893750000003</c:v>
                      </c:pt>
                      <c:pt idx="1288">
                        <c:v>43533.894444444442</c:v>
                      </c:pt>
                      <c:pt idx="1289">
                        <c:v>43533.895138888889</c:v>
                      </c:pt>
                      <c:pt idx="1290">
                        <c:v>43533.895833333336</c:v>
                      </c:pt>
                      <c:pt idx="1291">
                        <c:v>43533.896527777775</c:v>
                      </c:pt>
                      <c:pt idx="1292">
                        <c:v>43533.897222222222</c:v>
                      </c:pt>
                      <c:pt idx="1293">
                        <c:v>43533.897916666669</c:v>
                      </c:pt>
                      <c:pt idx="1294">
                        <c:v>43533.898611111108</c:v>
                      </c:pt>
                      <c:pt idx="1295">
                        <c:v>43533.899305555555</c:v>
                      </c:pt>
                      <c:pt idx="1296">
                        <c:v>43533.9</c:v>
                      </c:pt>
                      <c:pt idx="1297">
                        <c:v>43533.900694444441</c:v>
                      </c:pt>
                      <c:pt idx="1298">
                        <c:v>43533.901388888888</c:v>
                      </c:pt>
                      <c:pt idx="1299">
                        <c:v>43533.902083333334</c:v>
                      </c:pt>
                      <c:pt idx="1300">
                        <c:v>43533.902777777781</c:v>
                      </c:pt>
                      <c:pt idx="1301">
                        <c:v>43533.90347222222</c:v>
                      </c:pt>
                      <c:pt idx="1302">
                        <c:v>43533.904166666667</c:v>
                      </c:pt>
                      <c:pt idx="1303">
                        <c:v>43533.904861111114</c:v>
                      </c:pt>
                      <c:pt idx="1304">
                        <c:v>43533.905555555553</c:v>
                      </c:pt>
                      <c:pt idx="1305">
                        <c:v>43533.90625</c:v>
                      </c:pt>
                      <c:pt idx="1306">
                        <c:v>43533.906944444447</c:v>
                      </c:pt>
                      <c:pt idx="1307">
                        <c:v>43533.907638888886</c:v>
                      </c:pt>
                      <c:pt idx="1308">
                        <c:v>43533.908333333333</c:v>
                      </c:pt>
                      <c:pt idx="1309">
                        <c:v>43533.90902777778</c:v>
                      </c:pt>
                      <c:pt idx="1310">
                        <c:v>43533.909722222219</c:v>
                      </c:pt>
                      <c:pt idx="1311">
                        <c:v>43533.910416666666</c:v>
                      </c:pt>
                      <c:pt idx="1312">
                        <c:v>43533.911111111112</c:v>
                      </c:pt>
                      <c:pt idx="1313">
                        <c:v>43533.911805555559</c:v>
                      </c:pt>
                      <c:pt idx="1314">
                        <c:v>43533.912499999999</c:v>
                      </c:pt>
                      <c:pt idx="1315">
                        <c:v>43533.913194444445</c:v>
                      </c:pt>
                      <c:pt idx="1316">
                        <c:v>43533.913888888892</c:v>
                      </c:pt>
                      <c:pt idx="1317">
                        <c:v>43533.914583333331</c:v>
                      </c:pt>
                      <c:pt idx="1318">
                        <c:v>43533.915277777778</c:v>
                      </c:pt>
                      <c:pt idx="1319">
                        <c:v>43533.915972222225</c:v>
                      </c:pt>
                      <c:pt idx="1320">
                        <c:v>43533.916666666664</c:v>
                      </c:pt>
                      <c:pt idx="1321">
                        <c:v>43533.917361111111</c:v>
                      </c:pt>
                      <c:pt idx="1322">
                        <c:v>43533.918055555558</c:v>
                      </c:pt>
                      <c:pt idx="1323">
                        <c:v>43533.918749999997</c:v>
                      </c:pt>
                      <c:pt idx="1324">
                        <c:v>43533.919444444444</c:v>
                      </c:pt>
                      <c:pt idx="1325">
                        <c:v>43533.920138888891</c:v>
                      </c:pt>
                      <c:pt idx="1326">
                        <c:v>43533.92083333333</c:v>
                      </c:pt>
                      <c:pt idx="1327">
                        <c:v>43533.921527777777</c:v>
                      </c:pt>
                      <c:pt idx="1328">
                        <c:v>43533.922222222223</c:v>
                      </c:pt>
                      <c:pt idx="1329">
                        <c:v>43533.92291666667</c:v>
                      </c:pt>
                      <c:pt idx="1330">
                        <c:v>43533.923611111109</c:v>
                      </c:pt>
                      <c:pt idx="1331">
                        <c:v>43533.924305555556</c:v>
                      </c:pt>
                      <c:pt idx="1332">
                        <c:v>43533.925000000003</c:v>
                      </c:pt>
                      <c:pt idx="1333">
                        <c:v>43533.925694444442</c:v>
                      </c:pt>
                      <c:pt idx="1334">
                        <c:v>43533.926388888889</c:v>
                      </c:pt>
                      <c:pt idx="1335">
                        <c:v>43533.927083333336</c:v>
                      </c:pt>
                      <c:pt idx="1336">
                        <c:v>43533.927777777775</c:v>
                      </c:pt>
                      <c:pt idx="1337">
                        <c:v>43533.928472222222</c:v>
                      </c:pt>
                      <c:pt idx="1338">
                        <c:v>43533.929166666669</c:v>
                      </c:pt>
                      <c:pt idx="1339">
                        <c:v>43533.929861111108</c:v>
                      </c:pt>
                      <c:pt idx="1340">
                        <c:v>43533.930555555555</c:v>
                      </c:pt>
                      <c:pt idx="1341">
                        <c:v>43533.931250000001</c:v>
                      </c:pt>
                      <c:pt idx="1342">
                        <c:v>43533.931944444441</c:v>
                      </c:pt>
                      <c:pt idx="1343">
                        <c:v>43533.932638888888</c:v>
                      </c:pt>
                      <c:pt idx="1344">
                        <c:v>43533.933333333334</c:v>
                      </c:pt>
                      <c:pt idx="1345">
                        <c:v>43533.934027777781</c:v>
                      </c:pt>
                      <c:pt idx="1346">
                        <c:v>43533.93472222222</c:v>
                      </c:pt>
                      <c:pt idx="1347">
                        <c:v>43533.935416666667</c:v>
                      </c:pt>
                      <c:pt idx="1348">
                        <c:v>43533.936111111114</c:v>
                      </c:pt>
                      <c:pt idx="1349">
                        <c:v>43533.936805555553</c:v>
                      </c:pt>
                      <c:pt idx="1350">
                        <c:v>43533.9375</c:v>
                      </c:pt>
                      <c:pt idx="1351">
                        <c:v>43533.938194444447</c:v>
                      </c:pt>
                      <c:pt idx="1352">
                        <c:v>43533.938888888886</c:v>
                      </c:pt>
                      <c:pt idx="1353">
                        <c:v>43533.939583333333</c:v>
                      </c:pt>
                      <c:pt idx="1354">
                        <c:v>43533.94027777778</c:v>
                      </c:pt>
                      <c:pt idx="1355">
                        <c:v>43533.940972222219</c:v>
                      </c:pt>
                      <c:pt idx="1356">
                        <c:v>43533.941666666666</c:v>
                      </c:pt>
                      <c:pt idx="1357">
                        <c:v>43533.942361111112</c:v>
                      </c:pt>
                      <c:pt idx="1358">
                        <c:v>43533.943055555559</c:v>
                      </c:pt>
                      <c:pt idx="1359">
                        <c:v>43533.943749999999</c:v>
                      </c:pt>
                      <c:pt idx="1360">
                        <c:v>43533.944444444445</c:v>
                      </c:pt>
                      <c:pt idx="1361">
                        <c:v>43533.945138888892</c:v>
                      </c:pt>
                      <c:pt idx="1362">
                        <c:v>43533.945833333331</c:v>
                      </c:pt>
                      <c:pt idx="1363">
                        <c:v>43533.946527777778</c:v>
                      </c:pt>
                      <c:pt idx="1364">
                        <c:v>43533.947222222225</c:v>
                      </c:pt>
                      <c:pt idx="1365">
                        <c:v>43533.947916666664</c:v>
                      </c:pt>
                      <c:pt idx="1366">
                        <c:v>43533.948611111111</c:v>
                      </c:pt>
                      <c:pt idx="1367">
                        <c:v>43533.949305555558</c:v>
                      </c:pt>
                      <c:pt idx="1368">
                        <c:v>43533.95</c:v>
                      </c:pt>
                      <c:pt idx="1369">
                        <c:v>43533.950694444444</c:v>
                      </c:pt>
                      <c:pt idx="1370">
                        <c:v>43533.951388888891</c:v>
                      </c:pt>
                      <c:pt idx="1371">
                        <c:v>43533.95208333333</c:v>
                      </c:pt>
                      <c:pt idx="1372">
                        <c:v>43533.952777777777</c:v>
                      </c:pt>
                      <c:pt idx="1373">
                        <c:v>43533.953472222223</c:v>
                      </c:pt>
                      <c:pt idx="1374">
                        <c:v>43533.95416666667</c:v>
                      </c:pt>
                      <c:pt idx="1375">
                        <c:v>43533.954861111109</c:v>
                      </c:pt>
                      <c:pt idx="1376">
                        <c:v>43533.955555555556</c:v>
                      </c:pt>
                      <c:pt idx="1377">
                        <c:v>43533.956250000003</c:v>
                      </c:pt>
                      <c:pt idx="1378">
                        <c:v>43533.956944444442</c:v>
                      </c:pt>
                      <c:pt idx="1379">
                        <c:v>43533.957638888889</c:v>
                      </c:pt>
                      <c:pt idx="1380">
                        <c:v>43533.958333333336</c:v>
                      </c:pt>
                      <c:pt idx="1381">
                        <c:v>43533.959027777775</c:v>
                      </c:pt>
                      <c:pt idx="1382">
                        <c:v>43533.959722222222</c:v>
                      </c:pt>
                      <c:pt idx="1383">
                        <c:v>43533.960416666669</c:v>
                      </c:pt>
                      <c:pt idx="1384">
                        <c:v>43533.961111111108</c:v>
                      </c:pt>
                      <c:pt idx="1385">
                        <c:v>43533.961805555555</c:v>
                      </c:pt>
                      <c:pt idx="1386">
                        <c:v>43533.962500000001</c:v>
                      </c:pt>
                      <c:pt idx="1387">
                        <c:v>43533.963194444441</c:v>
                      </c:pt>
                      <c:pt idx="1388">
                        <c:v>43533.963888888888</c:v>
                      </c:pt>
                      <c:pt idx="1389">
                        <c:v>43533.964583333334</c:v>
                      </c:pt>
                      <c:pt idx="1390">
                        <c:v>43533.965277777781</c:v>
                      </c:pt>
                      <c:pt idx="1391">
                        <c:v>43533.96597222222</c:v>
                      </c:pt>
                      <c:pt idx="1392">
                        <c:v>43533.966666666667</c:v>
                      </c:pt>
                      <c:pt idx="1393">
                        <c:v>43533.967361111114</c:v>
                      </c:pt>
                      <c:pt idx="1394">
                        <c:v>43533.968055555553</c:v>
                      </c:pt>
                      <c:pt idx="1395">
                        <c:v>43533.96875</c:v>
                      </c:pt>
                      <c:pt idx="1396">
                        <c:v>43533.969444444447</c:v>
                      </c:pt>
                      <c:pt idx="1397">
                        <c:v>43533.970138888886</c:v>
                      </c:pt>
                      <c:pt idx="1398">
                        <c:v>43533.970833333333</c:v>
                      </c:pt>
                      <c:pt idx="1399">
                        <c:v>43533.97152777778</c:v>
                      </c:pt>
                      <c:pt idx="1400">
                        <c:v>43533.972222222219</c:v>
                      </c:pt>
                      <c:pt idx="1401">
                        <c:v>43533.972916666666</c:v>
                      </c:pt>
                      <c:pt idx="1402">
                        <c:v>43533.973611111112</c:v>
                      </c:pt>
                      <c:pt idx="1403">
                        <c:v>43533.974305555559</c:v>
                      </c:pt>
                      <c:pt idx="1404">
                        <c:v>43533.974999999999</c:v>
                      </c:pt>
                      <c:pt idx="1405">
                        <c:v>43533.975694444445</c:v>
                      </c:pt>
                      <c:pt idx="1406">
                        <c:v>43533.976388888892</c:v>
                      </c:pt>
                      <c:pt idx="1407">
                        <c:v>43533.977083333331</c:v>
                      </c:pt>
                      <c:pt idx="1408">
                        <c:v>43533.977777777778</c:v>
                      </c:pt>
                      <c:pt idx="1409">
                        <c:v>43533.978472222225</c:v>
                      </c:pt>
                      <c:pt idx="1410">
                        <c:v>43533.979166666664</c:v>
                      </c:pt>
                      <c:pt idx="1411">
                        <c:v>43533.979861111111</c:v>
                      </c:pt>
                      <c:pt idx="1412">
                        <c:v>43533.980555555558</c:v>
                      </c:pt>
                      <c:pt idx="1413">
                        <c:v>43533.981249999997</c:v>
                      </c:pt>
                      <c:pt idx="1414">
                        <c:v>43533.981944444444</c:v>
                      </c:pt>
                      <c:pt idx="1415">
                        <c:v>43533.982638888891</c:v>
                      </c:pt>
                      <c:pt idx="1416">
                        <c:v>43533.98333333333</c:v>
                      </c:pt>
                      <c:pt idx="1417">
                        <c:v>43533.984027777777</c:v>
                      </c:pt>
                      <c:pt idx="1418">
                        <c:v>43533.984722222223</c:v>
                      </c:pt>
                      <c:pt idx="1419">
                        <c:v>43533.98541666667</c:v>
                      </c:pt>
                      <c:pt idx="1420">
                        <c:v>43533.986111111109</c:v>
                      </c:pt>
                      <c:pt idx="1421">
                        <c:v>43533.986805555556</c:v>
                      </c:pt>
                      <c:pt idx="1422">
                        <c:v>43533.987500000003</c:v>
                      </c:pt>
                      <c:pt idx="1423">
                        <c:v>43533.988194444442</c:v>
                      </c:pt>
                      <c:pt idx="1424">
                        <c:v>43533.988888888889</c:v>
                      </c:pt>
                      <c:pt idx="1425">
                        <c:v>43533.989583333336</c:v>
                      </c:pt>
                      <c:pt idx="1426">
                        <c:v>43533.990277777775</c:v>
                      </c:pt>
                      <c:pt idx="1427">
                        <c:v>43533.990972222222</c:v>
                      </c:pt>
                      <c:pt idx="1428">
                        <c:v>43533.991666666669</c:v>
                      </c:pt>
                      <c:pt idx="1429">
                        <c:v>43533.992361111108</c:v>
                      </c:pt>
                      <c:pt idx="1430">
                        <c:v>43533.993055555555</c:v>
                      </c:pt>
                      <c:pt idx="1431">
                        <c:v>43533.993750000001</c:v>
                      </c:pt>
                      <c:pt idx="1432">
                        <c:v>43533.994444444441</c:v>
                      </c:pt>
                      <c:pt idx="1433">
                        <c:v>43533.995138888888</c:v>
                      </c:pt>
                      <c:pt idx="1434">
                        <c:v>43533.995833333334</c:v>
                      </c:pt>
                      <c:pt idx="1435">
                        <c:v>43533.996527777781</c:v>
                      </c:pt>
                      <c:pt idx="1436">
                        <c:v>43533.99722222222</c:v>
                      </c:pt>
                      <c:pt idx="1437">
                        <c:v>43533.997916666667</c:v>
                      </c:pt>
                      <c:pt idx="1438">
                        <c:v>43533.998611111114</c:v>
                      </c:pt>
                      <c:pt idx="1439">
                        <c:v>43533.999305555553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Plan1!$F$2:$F$1441</c15:sqref>
                        </c15:formulaRef>
                      </c:ext>
                    </c:extLst>
                    <c:numCache>
                      <c:formatCode>General</c:formatCode>
                      <c:ptCount val="1440"/>
                      <c:pt idx="0">
                        <c:v>86.2</c:v>
                      </c:pt>
                      <c:pt idx="1">
                        <c:v>88.6</c:v>
                      </c:pt>
                      <c:pt idx="2">
                        <c:v>82.2</c:v>
                      </c:pt>
                      <c:pt idx="3">
                        <c:v>70.5</c:v>
                      </c:pt>
                      <c:pt idx="4">
                        <c:v>64.03</c:v>
                      </c:pt>
                      <c:pt idx="5">
                        <c:v>64.02</c:v>
                      </c:pt>
                      <c:pt idx="6">
                        <c:v>63.93</c:v>
                      </c:pt>
                      <c:pt idx="7">
                        <c:v>63.79</c:v>
                      </c:pt>
                      <c:pt idx="8">
                        <c:v>133.19999999999999</c:v>
                      </c:pt>
                      <c:pt idx="9">
                        <c:v>189.3</c:v>
                      </c:pt>
                      <c:pt idx="10">
                        <c:v>183.3</c:v>
                      </c:pt>
                      <c:pt idx="11">
                        <c:v>181.4</c:v>
                      </c:pt>
                      <c:pt idx="12">
                        <c:v>179.5</c:v>
                      </c:pt>
                      <c:pt idx="13">
                        <c:v>178.4</c:v>
                      </c:pt>
                      <c:pt idx="14">
                        <c:v>178.1</c:v>
                      </c:pt>
                      <c:pt idx="15">
                        <c:v>177.5</c:v>
                      </c:pt>
                      <c:pt idx="16">
                        <c:v>176.9</c:v>
                      </c:pt>
                      <c:pt idx="17">
                        <c:v>176.8</c:v>
                      </c:pt>
                      <c:pt idx="18">
                        <c:v>176.2</c:v>
                      </c:pt>
                      <c:pt idx="19">
                        <c:v>175.8</c:v>
                      </c:pt>
                      <c:pt idx="20">
                        <c:v>175.3</c:v>
                      </c:pt>
                      <c:pt idx="21">
                        <c:v>174.5</c:v>
                      </c:pt>
                      <c:pt idx="22">
                        <c:v>174.5</c:v>
                      </c:pt>
                      <c:pt idx="23">
                        <c:v>174</c:v>
                      </c:pt>
                      <c:pt idx="24">
                        <c:v>174.1</c:v>
                      </c:pt>
                      <c:pt idx="25">
                        <c:v>174.4</c:v>
                      </c:pt>
                      <c:pt idx="26">
                        <c:v>174</c:v>
                      </c:pt>
                      <c:pt idx="27">
                        <c:v>173.9</c:v>
                      </c:pt>
                      <c:pt idx="28">
                        <c:v>173.8</c:v>
                      </c:pt>
                      <c:pt idx="29">
                        <c:v>173.5</c:v>
                      </c:pt>
                      <c:pt idx="30">
                        <c:v>173</c:v>
                      </c:pt>
                      <c:pt idx="31">
                        <c:v>172.6</c:v>
                      </c:pt>
                      <c:pt idx="32">
                        <c:v>172.9</c:v>
                      </c:pt>
                      <c:pt idx="33">
                        <c:v>172.5</c:v>
                      </c:pt>
                      <c:pt idx="34">
                        <c:v>172.3</c:v>
                      </c:pt>
                      <c:pt idx="35">
                        <c:v>171.8</c:v>
                      </c:pt>
                      <c:pt idx="36">
                        <c:v>130.5</c:v>
                      </c:pt>
                      <c:pt idx="37">
                        <c:v>63.65</c:v>
                      </c:pt>
                      <c:pt idx="38">
                        <c:v>63.57</c:v>
                      </c:pt>
                      <c:pt idx="39">
                        <c:v>63.57</c:v>
                      </c:pt>
                      <c:pt idx="40">
                        <c:v>63.83</c:v>
                      </c:pt>
                      <c:pt idx="41">
                        <c:v>63.75</c:v>
                      </c:pt>
                      <c:pt idx="42">
                        <c:v>63.58</c:v>
                      </c:pt>
                      <c:pt idx="43">
                        <c:v>63.7</c:v>
                      </c:pt>
                      <c:pt idx="44">
                        <c:v>63.81</c:v>
                      </c:pt>
                      <c:pt idx="45">
                        <c:v>63.86</c:v>
                      </c:pt>
                      <c:pt idx="46">
                        <c:v>63.79</c:v>
                      </c:pt>
                      <c:pt idx="47">
                        <c:v>63.75</c:v>
                      </c:pt>
                      <c:pt idx="48">
                        <c:v>63.64</c:v>
                      </c:pt>
                      <c:pt idx="49">
                        <c:v>63.83</c:v>
                      </c:pt>
                      <c:pt idx="50">
                        <c:v>63.9</c:v>
                      </c:pt>
                      <c:pt idx="51">
                        <c:v>64.03</c:v>
                      </c:pt>
                      <c:pt idx="52">
                        <c:v>63.88</c:v>
                      </c:pt>
                      <c:pt idx="53">
                        <c:v>63.68</c:v>
                      </c:pt>
                      <c:pt idx="54">
                        <c:v>63.72</c:v>
                      </c:pt>
                      <c:pt idx="55">
                        <c:v>63.85</c:v>
                      </c:pt>
                      <c:pt idx="56">
                        <c:v>63.77</c:v>
                      </c:pt>
                      <c:pt idx="57">
                        <c:v>63.74</c:v>
                      </c:pt>
                      <c:pt idx="58">
                        <c:v>63.72</c:v>
                      </c:pt>
                      <c:pt idx="59">
                        <c:v>63.69</c:v>
                      </c:pt>
                      <c:pt idx="60">
                        <c:v>63.7</c:v>
                      </c:pt>
                      <c:pt idx="61">
                        <c:v>63.61</c:v>
                      </c:pt>
                      <c:pt idx="62">
                        <c:v>63.61</c:v>
                      </c:pt>
                      <c:pt idx="63">
                        <c:v>63.65</c:v>
                      </c:pt>
                      <c:pt idx="64">
                        <c:v>63.55</c:v>
                      </c:pt>
                      <c:pt idx="65">
                        <c:v>63.66</c:v>
                      </c:pt>
                      <c:pt idx="66">
                        <c:v>111.6</c:v>
                      </c:pt>
                      <c:pt idx="67">
                        <c:v>191.7</c:v>
                      </c:pt>
                      <c:pt idx="68">
                        <c:v>183.4</c:v>
                      </c:pt>
                      <c:pt idx="69">
                        <c:v>181.3</c:v>
                      </c:pt>
                      <c:pt idx="70">
                        <c:v>199.3</c:v>
                      </c:pt>
                      <c:pt idx="71">
                        <c:v>279.10000000000002</c:v>
                      </c:pt>
                      <c:pt idx="72">
                        <c:v>285</c:v>
                      </c:pt>
                      <c:pt idx="73">
                        <c:v>287.7</c:v>
                      </c:pt>
                      <c:pt idx="74">
                        <c:v>288.8</c:v>
                      </c:pt>
                      <c:pt idx="75">
                        <c:v>294</c:v>
                      </c:pt>
                      <c:pt idx="76">
                        <c:v>292.8</c:v>
                      </c:pt>
                      <c:pt idx="77">
                        <c:v>291.7</c:v>
                      </c:pt>
                      <c:pt idx="78">
                        <c:v>289.89999999999998</c:v>
                      </c:pt>
                      <c:pt idx="79">
                        <c:v>289.8</c:v>
                      </c:pt>
                      <c:pt idx="80">
                        <c:v>289.8</c:v>
                      </c:pt>
                      <c:pt idx="81">
                        <c:v>289.7</c:v>
                      </c:pt>
                      <c:pt idx="82">
                        <c:v>289.39999999999998</c:v>
                      </c:pt>
                      <c:pt idx="83">
                        <c:v>289.5</c:v>
                      </c:pt>
                      <c:pt idx="84">
                        <c:v>289.8</c:v>
                      </c:pt>
                      <c:pt idx="85">
                        <c:v>289.60000000000002</c:v>
                      </c:pt>
                      <c:pt idx="86">
                        <c:v>289.39999999999998</c:v>
                      </c:pt>
                      <c:pt idx="87">
                        <c:v>289.2</c:v>
                      </c:pt>
                      <c:pt idx="88">
                        <c:v>288.8</c:v>
                      </c:pt>
                      <c:pt idx="89">
                        <c:v>288.60000000000002</c:v>
                      </c:pt>
                      <c:pt idx="90">
                        <c:v>288.8</c:v>
                      </c:pt>
                      <c:pt idx="91">
                        <c:v>289.2</c:v>
                      </c:pt>
                      <c:pt idx="92">
                        <c:v>288.89999999999998</c:v>
                      </c:pt>
                      <c:pt idx="93">
                        <c:v>288.5</c:v>
                      </c:pt>
                      <c:pt idx="94">
                        <c:v>261.5</c:v>
                      </c:pt>
                      <c:pt idx="95">
                        <c:v>181.7</c:v>
                      </c:pt>
                      <c:pt idx="96">
                        <c:v>181.8</c:v>
                      </c:pt>
                      <c:pt idx="97">
                        <c:v>182.6</c:v>
                      </c:pt>
                      <c:pt idx="98">
                        <c:v>182.3</c:v>
                      </c:pt>
                      <c:pt idx="99">
                        <c:v>88.9</c:v>
                      </c:pt>
                      <c:pt idx="100">
                        <c:v>63.32</c:v>
                      </c:pt>
                      <c:pt idx="101">
                        <c:v>63.24</c:v>
                      </c:pt>
                      <c:pt idx="102">
                        <c:v>63.29</c:v>
                      </c:pt>
                      <c:pt idx="103">
                        <c:v>63.26</c:v>
                      </c:pt>
                      <c:pt idx="104">
                        <c:v>63.08</c:v>
                      </c:pt>
                      <c:pt idx="105">
                        <c:v>63.25</c:v>
                      </c:pt>
                      <c:pt idx="106">
                        <c:v>63.25</c:v>
                      </c:pt>
                      <c:pt idx="107">
                        <c:v>63.33</c:v>
                      </c:pt>
                      <c:pt idx="108">
                        <c:v>63.3</c:v>
                      </c:pt>
                      <c:pt idx="109">
                        <c:v>63.28</c:v>
                      </c:pt>
                      <c:pt idx="110">
                        <c:v>63.22</c:v>
                      </c:pt>
                      <c:pt idx="111">
                        <c:v>63.29</c:v>
                      </c:pt>
                      <c:pt idx="112">
                        <c:v>63.27</c:v>
                      </c:pt>
                      <c:pt idx="113">
                        <c:v>63.18</c:v>
                      </c:pt>
                      <c:pt idx="114">
                        <c:v>62.99</c:v>
                      </c:pt>
                      <c:pt idx="115">
                        <c:v>63.15</c:v>
                      </c:pt>
                      <c:pt idx="116">
                        <c:v>63.33</c:v>
                      </c:pt>
                      <c:pt idx="117">
                        <c:v>63.27</c:v>
                      </c:pt>
                      <c:pt idx="118">
                        <c:v>63.14</c:v>
                      </c:pt>
                      <c:pt idx="119">
                        <c:v>63.25</c:v>
                      </c:pt>
                      <c:pt idx="120">
                        <c:v>63.17</c:v>
                      </c:pt>
                      <c:pt idx="121">
                        <c:v>63.21</c:v>
                      </c:pt>
                      <c:pt idx="122">
                        <c:v>63.27</c:v>
                      </c:pt>
                      <c:pt idx="123">
                        <c:v>63.25</c:v>
                      </c:pt>
                      <c:pt idx="124">
                        <c:v>90.8</c:v>
                      </c:pt>
                      <c:pt idx="125">
                        <c:v>194.6</c:v>
                      </c:pt>
                      <c:pt idx="126">
                        <c:v>184.3</c:v>
                      </c:pt>
                      <c:pt idx="127">
                        <c:v>182</c:v>
                      </c:pt>
                      <c:pt idx="128">
                        <c:v>180.2</c:v>
                      </c:pt>
                      <c:pt idx="129">
                        <c:v>179</c:v>
                      </c:pt>
                      <c:pt idx="130">
                        <c:v>178.1</c:v>
                      </c:pt>
                      <c:pt idx="131">
                        <c:v>177.6</c:v>
                      </c:pt>
                      <c:pt idx="132">
                        <c:v>177.4</c:v>
                      </c:pt>
                      <c:pt idx="133">
                        <c:v>176.9</c:v>
                      </c:pt>
                      <c:pt idx="134">
                        <c:v>176.1</c:v>
                      </c:pt>
                      <c:pt idx="135">
                        <c:v>175.7</c:v>
                      </c:pt>
                      <c:pt idx="136">
                        <c:v>175.7</c:v>
                      </c:pt>
                      <c:pt idx="137">
                        <c:v>175.6</c:v>
                      </c:pt>
                      <c:pt idx="138">
                        <c:v>175.7</c:v>
                      </c:pt>
                      <c:pt idx="139">
                        <c:v>176.1</c:v>
                      </c:pt>
                      <c:pt idx="140">
                        <c:v>175.8</c:v>
                      </c:pt>
                      <c:pt idx="141">
                        <c:v>175.1</c:v>
                      </c:pt>
                      <c:pt idx="142">
                        <c:v>174.9</c:v>
                      </c:pt>
                      <c:pt idx="143">
                        <c:v>174.6</c:v>
                      </c:pt>
                      <c:pt idx="144">
                        <c:v>174.3</c:v>
                      </c:pt>
                      <c:pt idx="145">
                        <c:v>173.5</c:v>
                      </c:pt>
                      <c:pt idx="146">
                        <c:v>173.7</c:v>
                      </c:pt>
                      <c:pt idx="147">
                        <c:v>174</c:v>
                      </c:pt>
                      <c:pt idx="148">
                        <c:v>173.9</c:v>
                      </c:pt>
                      <c:pt idx="149">
                        <c:v>173.7</c:v>
                      </c:pt>
                      <c:pt idx="150">
                        <c:v>173.3</c:v>
                      </c:pt>
                      <c:pt idx="151">
                        <c:v>173</c:v>
                      </c:pt>
                      <c:pt idx="152">
                        <c:v>158.6</c:v>
                      </c:pt>
                      <c:pt idx="153">
                        <c:v>63.54</c:v>
                      </c:pt>
                      <c:pt idx="154">
                        <c:v>63.46</c:v>
                      </c:pt>
                      <c:pt idx="155">
                        <c:v>63.51</c:v>
                      </c:pt>
                      <c:pt idx="156">
                        <c:v>63.52</c:v>
                      </c:pt>
                      <c:pt idx="157">
                        <c:v>63.32</c:v>
                      </c:pt>
                      <c:pt idx="158">
                        <c:v>63.36</c:v>
                      </c:pt>
                      <c:pt idx="159">
                        <c:v>63.44</c:v>
                      </c:pt>
                      <c:pt idx="160">
                        <c:v>63.39</c:v>
                      </c:pt>
                      <c:pt idx="161">
                        <c:v>63.39</c:v>
                      </c:pt>
                      <c:pt idx="162">
                        <c:v>63.42</c:v>
                      </c:pt>
                      <c:pt idx="163">
                        <c:v>63.39</c:v>
                      </c:pt>
                      <c:pt idx="164">
                        <c:v>63.38</c:v>
                      </c:pt>
                      <c:pt idx="165">
                        <c:v>63.4</c:v>
                      </c:pt>
                      <c:pt idx="166">
                        <c:v>63.41</c:v>
                      </c:pt>
                      <c:pt idx="167">
                        <c:v>63.39</c:v>
                      </c:pt>
                      <c:pt idx="168">
                        <c:v>63.29</c:v>
                      </c:pt>
                      <c:pt idx="169">
                        <c:v>63.32</c:v>
                      </c:pt>
                      <c:pt idx="170">
                        <c:v>63.22</c:v>
                      </c:pt>
                      <c:pt idx="171">
                        <c:v>63.38</c:v>
                      </c:pt>
                      <c:pt idx="172">
                        <c:v>63.28</c:v>
                      </c:pt>
                      <c:pt idx="173">
                        <c:v>63.28</c:v>
                      </c:pt>
                      <c:pt idx="174">
                        <c:v>63.26</c:v>
                      </c:pt>
                      <c:pt idx="175">
                        <c:v>63.38</c:v>
                      </c:pt>
                      <c:pt idx="176">
                        <c:v>63.36</c:v>
                      </c:pt>
                      <c:pt idx="177">
                        <c:v>63.35</c:v>
                      </c:pt>
                      <c:pt idx="178">
                        <c:v>63.24</c:v>
                      </c:pt>
                      <c:pt idx="179">
                        <c:v>63.32</c:v>
                      </c:pt>
                      <c:pt idx="180">
                        <c:v>63.31</c:v>
                      </c:pt>
                      <c:pt idx="181">
                        <c:v>63.33</c:v>
                      </c:pt>
                      <c:pt idx="182">
                        <c:v>102.4</c:v>
                      </c:pt>
                      <c:pt idx="183">
                        <c:v>198</c:v>
                      </c:pt>
                      <c:pt idx="184">
                        <c:v>185.4</c:v>
                      </c:pt>
                      <c:pt idx="185">
                        <c:v>182.8</c:v>
                      </c:pt>
                      <c:pt idx="186">
                        <c:v>180.9</c:v>
                      </c:pt>
                      <c:pt idx="187">
                        <c:v>179.7</c:v>
                      </c:pt>
                      <c:pt idx="188">
                        <c:v>179</c:v>
                      </c:pt>
                      <c:pt idx="189">
                        <c:v>178.4</c:v>
                      </c:pt>
                      <c:pt idx="190">
                        <c:v>177.9</c:v>
                      </c:pt>
                      <c:pt idx="191">
                        <c:v>177.3</c:v>
                      </c:pt>
                      <c:pt idx="192">
                        <c:v>176.9</c:v>
                      </c:pt>
                      <c:pt idx="193">
                        <c:v>176.6</c:v>
                      </c:pt>
                      <c:pt idx="194">
                        <c:v>176.2</c:v>
                      </c:pt>
                      <c:pt idx="195">
                        <c:v>176</c:v>
                      </c:pt>
                      <c:pt idx="196">
                        <c:v>175.8</c:v>
                      </c:pt>
                      <c:pt idx="197">
                        <c:v>175.3</c:v>
                      </c:pt>
                      <c:pt idx="198">
                        <c:v>175.4</c:v>
                      </c:pt>
                      <c:pt idx="199">
                        <c:v>175</c:v>
                      </c:pt>
                      <c:pt idx="200">
                        <c:v>174.4</c:v>
                      </c:pt>
                      <c:pt idx="201">
                        <c:v>174.4</c:v>
                      </c:pt>
                      <c:pt idx="202">
                        <c:v>174.2</c:v>
                      </c:pt>
                      <c:pt idx="203">
                        <c:v>173.8</c:v>
                      </c:pt>
                      <c:pt idx="204">
                        <c:v>173.5</c:v>
                      </c:pt>
                      <c:pt idx="205">
                        <c:v>173.4</c:v>
                      </c:pt>
                      <c:pt idx="206">
                        <c:v>173.1</c:v>
                      </c:pt>
                      <c:pt idx="207">
                        <c:v>173.3</c:v>
                      </c:pt>
                      <c:pt idx="208">
                        <c:v>173</c:v>
                      </c:pt>
                      <c:pt idx="209">
                        <c:v>173.3</c:v>
                      </c:pt>
                      <c:pt idx="210">
                        <c:v>173.2</c:v>
                      </c:pt>
                      <c:pt idx="211">
                        <c:v>63.61</c:v>
                      </c:pt>
                      <c:pt idx="212">
                        <c:v>63.51</c:v>
                      </c:pt>
                      <c:pt idx="213">
                        <c:v>63.52</c:v>
                      </c:pt>
                      <c:pt idx="214">
                        <c:v>63.66</c:v>
                      </c:pt>
                      <c:pt idx="215">
                        <c:v>63.53</c:v>
                      </c:pt>
                      <c:pt idx="216">
                        <c:v>63.59</c:v>
                      </c:pt>
                      <c:pt idx="217">
                        <c:v>63.61</c:v>
                      </c:pt>
                      <c:pt idx="218">
                        <c:v>63.75</c:v>
                      </c:pt>
                      <c:pt idx="219">
                        <c:v>63.79</c:v>
                      </c:pt>
                      <c:pt idx="220">
                        <c:v>63.79</c:v>
                      </c:pt>
                      <c:pt idx="221">
                        <c:v>63.58</c:v>
                      </c:pt>
                      <c:pt idx="222">
                        <c:v>63.64</c:v>
                      </c:pt>
                      <c:pt idx="223">
                        <c:v>63.62</c:v>
                      </c:pt>
                      <c:pt idx="224">
                        <c:v>63.57</c:v>
                      </c:pt>
                      <c:pt idx="225">
                        <c:v>63.57</c:v>
                      </c:pt>
                      <c:pt idx="226">
                        <c:v>63.52</c:v>
                      </c:pt>
                      <c:pt idx="227">
                        <c:v>63.72</c:v>
                      </c:pt>
                      <c:pt idx="228">
                        <c:v>63.6</c:v>
                      </c:pt>
                      <c:pt idx="229">
                        <c:v>63.5</c:v>
                      </c:pt>
                      <c:pt idx="230">
                        <c:v>63.61</c:v>
                      </c:pt>
                      <c:pt idx="231">
                        <c:v>63.59</c:v>
                      </c:pt>
                      <c:pt idx="232">
                        <c:v>63.5</c:v>
                      </c:pt>
                      <c:pt idx="233">
                        <c:v>63.56</c:v>
                      </c:pt>
                      <c:pt idx="234">
                        <c:v>63.58</c:v>
                      </c:pt>
                      <c:pt idx="235">
                        <c:v>63.54</c:v>
                      </c:pt>
                      <c:pt idx="236">
                        <c:v>63.44</c:v>
                      </c:pt>
                      <c:pt idx="237">
                        <c:v>63.37</c:v>
                      </c:pt>
                      <c:pt idx="238">
                        <c:v>63.45</c:v>
                      </c:pt>
                      <c:pt idx="239">
                        <c:v>63.51</c:v>
                      </c:pt>
                      <c:pt idx="240">
                        <c:v>63.53</c:v>
                      </c:pt>
                      <c:pt idx="241">
                        <c:v>209.2</c:v>
                      </c:pt>
                      <c:pt idx="242">
                        <c:v>186.3</c:v>
                      </c:pt>
                      <c:pt idx="243">
                        <c:v>183.3</c:v>
                      </c:pt>
                      <c:pt idx="244">
                        <c:v>181.4</c:v>
                      </c:pt>
                      <c:pt idx="245">
                        <c:v>180.5</c:v>
                      </c:pt>
                      <c:pt idx="246">
                        <c:v>180.1</c:v>
                      </c:pt>
                      <c:pt idx="247">
                        <c:v>179.4</c:v>
                      </c:pt>
                      <c:pt idx="248">
                        <c:v>178.8</c:v>
                      </c:pt>
                      <c:pt idx="249">
                        <c:v>178.2</c:v>
                      </c:pt>
                      <c:pt idx="250">
                        <c:v>177.7</c:v>
                      </c:pt>
                      <c:pt idx="251">
                        <c:v>177.2</c:v>
                      </c:pt>
                      <c:pt idx="252">
                        <c:v>176.9</c:v>
                      </c:pt>
                      <c:pt idx="253">
                        <c:v>176.9</c:v>
                      </c:pt>
                      <c:pt idx="254">
                        <c:v>177</c:v>
                      </c:pt>
                      <c:pt idx="255">
                        <c:v>176.5</c:v>
                      </c:pt>
                      <c:pt idx="256">
                        <c:v>176.4</c:v>
                      </c:pt>
                      <c:pt idx="257">
                        <c:v>176.1</c:v>
                      </c:pt>
                      <c:pt idx="258">
                        <c:v>175.4</c:v>
                      </c:pt>
                      <c:pt idx="259">
                        <c:v>175.2</c:v>
                      </c:pt>
                      <c:pt idx="260">
                        <c:v>175</c:v>
                      </c:pt>
                      <c:pt idx="261">
                        <c:v>175.2</c:v>
                      </c:pt>
                      <c:pt idx="262">
                        <c:v>174.8</c:v>
                      </c:pt>
                      <c:pt idx="263">
                        <c:v>174.8</c:v>
                      </c:pt>
                      <c:pt idx="264">
                        <c:v>174.6</c:v>
                      </c:pt>
                      <c:pt idx="265">
                        <c:v>174.8</c:v>
                      </c:pt>
                      <c:pt idx="266">
                        <c:v>174.5</c:v>
                      </c:pt>
                      <c:pt idx="267">
                        <c:v>174.4</c:v>
                      </c:pt>
                      <c:pt idx="268">
                        <c:v>173.9</c:v>
                      </c:pt>
                      <c:pt idx="269">
                        <c:v>78.290000000000006</c:v>
                      </c:pt>
                      <c:pt idx="270">
                        <c:v>63.55</c:v>
                      </c:pt>
                      <c:pt idx="271">
                        <c:v>63.61</c:v>
                      </c:pt>
                      <c:pt idx="272">
                        <c:v>63.53</c:v>
                      </c:pt>
                      <c:pt idx="273">
                        <c:v>63.45</c:v>
                      </c:pt>
                      <c:pt idx="274">
                        <c:v>63.54</c:v>
                      </c:pt>
                      <c:pt idx="275">
                        <c:v>63.53</c:v>
                      </c:pt>
                      <c:pt idx="276">
                        <c:v>63.49</c:v>
                      </c:pt>
                      <c:pt idx="277">
                        <c:v>63.51</c:v>
                      </c:pt>
                      <c:pt idx="278">
                        <c:v>63.57</c:v>
                      </c:pt>
                      <c:pt idx="279">
                        <c:v>63.44</c:v>
                      </c:pt>
                      <c:pt idx="280">
                        <c:v>63.52</c:v>
                      </c:pt>
                      <c:pt idx="281">
                        <c:v>63.52</c:v>
                      </c:pt>
                      <c:pt idx="282">
                        <c:v>63.43</c:v>
                      </c:pt>
                      <c:pt idx="283">
                        <c:v>63.46</c:v>
                      </c:pt>
                      <c:pt idx="284">
                        <c:v>63.39</c:v>
                      </c:pt>
                      <c:pt idx="285">
                        <c:v>63.43</c:v>
                      </c:pt>
                      <c:pt idx="286">
                        <c:v>63.36</c:v>
                      </c:pt>
                      <c:pt idx="287">
                        <c:v>63.38</c:v>
                      </c:pt>
                      <c:pt idx="288">
                        <c:v>63.46</c:v>
                      </c:pt>
                      <c:pt idx="289">
                        <c:v>63.35</c:v>
                      </c:pt>
                      <c:pt idx="290">
                        <c:v>63.4</c:v>
                      </c:pt>
                      <c:pt idx="291">
                        <c:v>63.3</c:v>
                      </c:pt>
                      <c:pt idx="292">
                        <c:v>63.37</c:v>
                      </c:pt>
                      <c:pt idx="293">
                        <c:v>63.34</c:v>
                      </c:pt>
                      <c:pt idx="294">
                        <c:v>63.32</c:v>
                      </c:pt>
                      <c:pt idx="295">
                        <c:v>63.22</c:v>
                      </c:pt>
                      <c:pt idx="296">
                        <c:v>63.47</c:v>
                      </c:pt>
                      <c:pt idx="297">
                        <c:v>63.39</c:v>
                      </c:pt>
                      <c:pt idx="298">
                        <c:v>63.36</c:v>
                      </c:pt>
                      <c:pt idx="299">
                        <c:v>178.6</c:v>
                      </c:pt>
                      <c:pt idx="300">
                        <c:v>186.2</c:v>
                      </c:pt>
                      <c:pt idx="301">
                        <c:v>182.8</c:v>
                      </c:pt>
                      <c:pt idx="302">
                        <c:v>181</c:v>
                      </c:pt>
                      <c:pt idx="303">
                        <c:v>179.6</c:v>
                      </c:pt>
                      <c:pt idx="304">
                        <c:v>178.5</c:v>
                      </c:pt>
                      <c:pt idx="305">
                        <c:v>178.2</c:v>
                      </c:pt>
                      <c:pt idx="306">
                        <c:v>177.7</c:v>
                      </c:pt>
                      <c:pt idx="307">
                        <c:v>177.4</c:v>
                      </c:pt>
                      <c:pt idx="308">
                        <c:v>177</c:v>
                      </c:pt>
                      <c:pt idx="309">
                        <c:v>176.9</c:v>
                      </c:pt>
                      <c:pt idx="310">
                        <c:v>176.7</c:v>
                      </c:pt>
                      <c:pt idx="311">
                        <c:v>176.5</c:v>
                      </c:pt>
                      <c:pt idx="312">
                        <c:v>175.8</c:v>
                      </c:pt>
                      <c:pt idx="313">
                        <c:v>253.5</c:v>
                      </c:pt>
                      <c:pt idx="314">
                        <c:v>279.5</c:v>
                      </c:pt>
                      <c:pt idx="315">
                        <c:v>285.7</c:v>
                      </c:pt>
                      <c:pt idx="316">
                        <c:v>286.8</c:v>
                      </c:pt>
                      <c:pt idx="317">
                        <c:v>292.39999999999998</c:v>
                      </c:pt>
                      <c:pt idx="318">
                        <c:v>292.3</c:v>
                      </c:pt>
                      <c:pt idx="319">
                        <c:v>290.8</c:v>
                      </c:pt>
                      <c:pt idx="320">
                        <c:v>289.5</c:v>
                      </c:pt>
                      <c:pt idx="321">
                        <c:v>289.5</c:v>
                      </c:pt>
                      <c:pt idx="322">
                        <c:v>289</c:v>
                      </c:pt>
                      <c:pt idx="323">
                        <c:v>289.8</c:v>
                      </c:pt>
                      <c:pt idx="324">
                        <c:v>290</c:v>
                      </c:pt>
                      <c:pt idx="325">
                        <c:v>289.7</c:v>
                      </c:pt>
                      <c:pt idx="326">
                        <c:v>289.2</c:v>
                      </c:pt>
                      <c:pt idx="327">
                        <c:v>209.9</c:v>
                      </c:pt>
                      <c:pt idx="328">
                        <c:v>181.4</c:v>
                      </c:pt>
                      <c:pt idx="329">
                        <c:v>181.4</c:v>
                      </c:pt>
                      <c:pt idx="330">
                        <c:v>181.6</c:v>
                      </c:pt>
                      <c:pt idx="331">
                        <c:v>181.9</c:v>
                      </c:pt>
                      <c:pt idx="332">
                        <c:v>182.1</c:v>
                      </c:pt>
                      <c:pt idx="333">
                        <c:v>182.2</c:v>
                      </c:pt>
                      <c:pt idx="334">
                        <c:v>181.9</c:v>
                      </c:pt>
                      <c:pt idx="335">
                        <c:v>181.9</c:v>
                      </c:pt>
                      <c:pt idx="336">
                        <c:v>182</c:v>
                      </c:pt>
                      <c:pt idx="337">
                        <c:v>182.1</c:v>
                      </c:pt>
                      <c:pt idx="338">
                        <c:v>182.4</c:v>
                      </c:pt>
                      <c:pt idx="339">
                        <c:v>183</c:v>
                      </c:pt>
                      <c:pt idx="340">
                        <c:v>183.1</c:v>
                      </c:pt>
                      <c:pt idx="341">
                        <c:v>91.3</c:v>
                      </c:pt>
                      <c:pt idx="342">
                        <c:v>63.07</c:v>
                      </c:pt>
                      <c:pt idx="343">
                        <c:v>63.17</c:v>
                      </c:pt>
                      <c:pt idx="344">
                        <c:v>63.22</c:v>
                      </c:pt>
                      <c:pt idx="345">
                        <c:v>63.08</c:v>
                      </c:pt>
                      <c:pt idx="346">
                        <c:v>63.11</c:v>
                      </c:pt>
                      <c:pt idx="347">
                        <c:v>63.17</c:v>
                      </c:pt>
                      <c:pt idx="348">
                        <c:v>63.2</c:v>
                      </c:pt>
                      <c:pt idx="349">
                        <c:v>63.07</c:v>
                      </c:pt>
                      <c:pt idx="350">
                        <c:v>63.11</c:v>
                      </c:pt>
                      <c:pt idx="351">
                        <c:v>63.1</c:v>
                      </c:pt>
                      <c:pt idx="352">
                        <c:v>62.98</c:v>
                      </c:pt>
                      <c:pt idx="353">
                        <c:v>62.19</c:v>
                      </c:pt>
                      <c:pt idx="354">
                        <c:v>62.22</c:v>
                      </c:pt>
                      <c:pt idx="355">
                        <c:v>62.28</c:v>
                      </c:pt>
                      <c:pt idx="356">
                        <c:v>62.23</c:v>
                      </c:pt>
                      <c:pt idx="357">
                        <c:v>164</c:v>
                      </c:pt>
                      <c:pt idx="358">
                        <c:v>187.9</c:v>
                      </c:pt>
                      <c:pt idx="359">
                        <c:v>184.2</c:v>
                      </c:pt>
                      <c:pt idx="360">
                        <c:v>182.3</c:v>
                      </c:pt>
                      <c:pt idx="361">
                        <c:v>181.9</c:v>
                      </c:pt>
                      <c:pt idx="362">
                        <c:v>180.8</c:v>
                      </c:pt>
                      <c:pt idx="363">
                        <c:v>180</c:v>
                      </c:pt>
                      <c:pt idx="364">
                        <c:v>179.5</c:v>
                      </c:pt>
                      <c:pt idx="365">
                        <c:v>178.6</c:v>
                      </c:pt>
                      <c:pt idx="366">
                        <c:v>178.4</c:v>
                      </c:pt>
                      <c:pt idx="367">
                        <c:v>178.4</c:v>
                      </c:pt>
                      <c:pt idx="368">
                        <c:v>178</c:v>
                      </c:pt>
                      <c:pt idx="369">
                        <c:v>177.3</c:v>
                      </c:pt>
                      <c:pt idx="370">
                        <c:v>176.8</c:v>
                      </c:pt>
                      <c:pt idx="371">
                        <c:v>176.2</c:v>
                      </c:pt>
                      <c:pt idx="372">
                        <c:v>175.8</c:v>
                      </c:pt>
                      <c:pt idx="373">
                        <c:v>175.6</c:v>
                      </c:pt>
                      <c:pt idx="374">
                        <c:v>175.5</c:v>
                      </c:pt>
                      <c:pt idx="375">
                        <c:v>175.3</c:v>
                      </c:pt>
                      <c:pt idx="376">
                        <c:v>174.2</c:v>
                      </c:pt>
                      <c:pt idx="377">
                        <c:v>173.7</c:v>
                      </c:pt>
                      <c:pt idx="378">
                        <c:v>173.8</c:v>
                      </c:pt>
                      <c:pt idx="379">
                        <c:v>173.7</c:v>
                      </c:pt>
                      <c:pt idx="380">
                        <c:v>173.7</c:v>
                      </c:pt>
                      <c:pt idx="381">
                        <c:v>173.3</c:v>
                      </c:pt>
                      <c:pt idx="382">
                        <c:v>173.1</c:v>
                      </c:pt>
                      <c:pt idx="383">
                        <c:v>172.8</c:v>
                      </c:pt>
                      <c:pt idx="384">
                        <c:v>106.8</c:v>
                      </c:pt>
                      <c:pt idx="385">
                        <c:v>63.15</c:v>
                      </c:pt>
                      <c:pt idx="386">
                        <c:v>62.92</c:v>
                      </c:pt>
                      <c:pt idx="387">
                        <c:v>63.24</c:v>
                      </c:pt>
                      <c:pt idx="388">
                        <c:v>63.27</c:v>
                      </c:pt>
                      <c:pt idx="389">
                        <c:v>63.22</c:v>
                      </c:pt>
                      <c:pt idx="390">
                        <c:v>63.17</c:v>
                      </c:pt>
                      <c:pt idx="391">
                        <c:v>63.22</c:v>
                      </c:pt>
                      <c:pt idx="392">
                        <c:v>62.97</c:v>
                      </c:pt>
                      <c:pt idx="393">
                        <c:v>63.08</c:v>
                      </c:pt>
                      <c:pt idx="394">
                        <c:v>62.76</c:v>
                      </c:pt>
                      <c:pt idx="395">
                        <c:v>62.86</c:v>
                      </c:pt>
                      <c:pt idx="396">
                        <c:v>62.88</c:v>
                      </c:pt>
                      <c:pt idx="397">
                        <c:v>62.47</c:v>
                      </c:pt>
                      <c:pt idx="398">
                        <c:v>62.88</c:v>
                      </c:pt>
                      <c:pt idx="399">
                        <c:v>62.82</c:v>
                      </c:pt>
                      <c:pt idx="400">
                        <c:v>62.9</c:v>
                      </c:pt>
                      <c:pt idx="401">
                        <c:v>62.83</c:v>
                      </c:pt>
                      <c:pt idx="402">
                        <c:v>63.02</c:v>
                      </c:pt>
                      <c:pt idx="403">
                        <c:v>62.89</c:v>
                      </c:pt>
                      <c:pt idx="404">
                        <c:v>62.68</c:v>
                      </c:pt>
                      <c:pt idx="405">
                        <c:v>62.51</c:v>
                      </c:pt>
                      <c:pt idx="406">
                        <c:v>62.64</c:v>
                      </c:pt>
                      <c:pt idx="407">
                        <c:v>62.57</c:v>
                      </c:pt>
                      <c:pt idx="408">
                        <c:v>62.39</c:v>
                      </c:pt>
                      <c:pt idx="409">
                        <c:v>62.5</c:v>
                      </c:pt>
                      <c:pt idx="410">
                        <c:v>62.57</c:v>
                      </c:pt>
                      <c:pt idx="411">
                        <c:v>62.57</c:v>
                      </c:pt>
                      <c:pt idx="412">
                        <c:v>62.56</c:v>
                      </c:pt>
                      <c:pt idx="413">
                        <c:v>62.84</c:v>
                      </c:pt>
                      <c:pt idx="414">
                        <c:v>140</c:v>
                      </c:pt>
                      <c:pt idx="415">
                        <c:v>188.9</c:v>
                      </c:pt>
                      <c:pt idx="416">
                        <c:v>183.7</c:v>
                      </c:pt>
                      <c:pt idx="417">
                        <c:v>181.9</c:v>
                      </c:pt>
                      <c:pt idx="418">
                        <c:v>180.4</c:v>
                      </c:pt>
                      <c:pt idx="419">
                        <c:v>178.8</c:v>
                      </c:pt>
                      <c:pt idx="420">
                        <c:v>177.9</c:v>
                      </c:pt>
                      <c:pt idx="421">
                        <c:v>177.5</c:v>
                      </c:pt>
                      <c:pt idx="422">
                        <c:v>177.2</c:v>
                      </c:pt>
                      <c:pt idx="423">
                        <c:v>176.8</c:v>
                      </c:pt>
                      <c:pt idx="424">
                        <c:v>176.2</c:v>
                      </c:pt>
                      <c:pt idx="425">
                        <c:v>175.9</c:v>
                      </c:pt>
                      <c:pt idx="426">
                        <c:v>175.3</c:v>
                      </c:pt>
                      <c:pt idx="427">
                        <c:v>174.9</c:v>
                      </c:pt>
                      <c:pt idx="428">
                        <c:v>174.8</c:v>
                      </c:pt>
                      <c:pt idx="429">
                        <c:v>174.7</c:v>
                      </c:pt>
                      <c:pt idx="430">
                        <c:v>174.4</c:v>
                      </c:pt>
                      <c:pt idx="431">
                        <c:v>174.4</c:v>
                      </c:pt>
                      <c:pt idx="432">
                        <c:v>173.8</c:v>
                      </c:pt>
                      <c:pt idx="433">
                        <c:v>173.8</c:v>
                      </c:pt>
                      <c:pt idx="434">
                        <c:v>173.5</c:v>
                      </c:pt>
                      <c:pt idx="435">
                        <c:v>173.5</c:v>
                      </c:pt>
                      <c:pt idx="436">
                        <c:v>173.6</c:v>
                      </c:pt>
                      <c:pt idx="437">
                        <c:v>173.1</c:v>
                      </c:pt>
                      <c:pt idx="438">
                        <c:v>172.8</c:v>
                      </c:pt>
                      <c:pt idx="439">
                        <c:v>172.8</c:v>
                      </c:pt>
                      <c:pt idx="440">
                        <c:v>172.8</c:v>
                      </c:pt>
                      <c:pt idx="441">
                        <c:v>119.8</c:v>
                      </c:pt>
                      <c:pt idx="442">
                        <c:v>63.16</c:v>
                      </c:pt>
                      <c:pt idx="443">
                        <c:v>62.97</c:v>
                      </c:pt>
                      <c:pt idx="444">
                        <c:v>63.07</c:v>
                      </c:pt>
                      <c:pt idx="445">
                        <c:v>63.2</c:v>
                      </c:pt>
                      <c:pt idx="446">
                        <c:v>63.16</c:v>
                      </c:pt>
                      <c:pt idx="447">
                        <c:v>63.14</c:v>
                      </c:pt>
                      <c:pt idx="448">
                        <c:v>63.22</c:v>
                      </c:pt>
                      <c:pt idx="449">
                        <c:v>63.23</c:v>
                      </c:pt>
                      <c:pt idx="450">
                        <c:v>63.2</c:v>
                      </c:pt>
                      <c:pt idx="451">
                        <c:v>63.02</c:v>
                      </c:pt>
                      <c:pt idx="452">
                        <c:v>63.13</c:v>
                      </c:pt>
                      <c:pt idx="453">
                        <c:v>63.06</c:v>
                      </c:pt>
                      <c:pt idx="454">
                        <c:v>63.14</c:v>
                      </c:pt>
                      <c:pt idx="455">
                        <c:v>63.05</c:v>
                      </c:pt>
                      <c:pt idx="456">
                        <c:v>63.02</c:v>
                      </c:pt>
                      <c:pt idx="457">
                        <c:v>63.07</c:v>
                      </c:pt>
                      <c:pt idx="458">
                        <c:v>63.13</c:v>
                      </c:pt>
                      <c:pt idx="459">
                        <c:v>63.06</c:v>
                      </c:pt>
                      <c:pt idx="460">
                        <c:v>63.26</c:v>
                      </c:pt>
                      <c:pt idx="461">
                        <c:v>63.14</c:v>
                      </c:pt>
                      <c:pt idx="462">
                        <c:v>63.07</c:v>
                      </c:pt>
                      <c:pt idx="463">
                        <c:v>63.23</c:v>
                      </c:pt>
                      <c:pt idx="464">
                        <c:v>63.15</c:v>
                      </c:pt>
                      <c:pt idx="465">
                        <c:v>63.02</c:v>
                      </c:pt>
                      <c:pt idx="466">
                        <c:v>63.02</c:v>
                      </c:pt>
                      <c:pt idx="467">
                        <c:v>63.11</c:v>
                      </c:pt>
                      <c:pt idx="468">
                        <c:v>63.17</c:v>
                      </c:pt>
                      <c:pt idx="469">
                        <c:v>63.06</c:v>
                      </c:pt>
                      <c:pt idx="470">
                        <c:v>63.14</c:v>
                      </c:pt>
                      <c:pt idx="471">
                        <c:v>141.9</c:v>
                      </c:pt>
                      <c:pt idx="472">
                        <c:v>190.1</c:v>
                      </c:pt>
                      <c:pt idx="473">
                        <c:v>183.7</c:v>
                      </c:pt>
                      <c:pt idx="474">
                        <c:v>181.8</c:v>
                      </c:pt>
                      <c:pt idx="475">
                        <c:v>180.6</c:v>
                      </c:pt>
                      <c:pt idx="476">
                        <c:v>179.8</c:v>
                      </c:pt>
                      <c:pt idx="477">
                        <c:v>179.7</c:v>
                      </c:pt>
                      <c:pt idx="478">
                        <c:v>179</c:v>
                      </c:pt>
                      <c:pt idx="479">
                        <c:v>177.8</c:v>
                      </c:pt>
                      <c:pt idx="480">
                        <c:v>177.7</c:v>
                      </c:pt>
                      <c:pt idx="481">
                        <c:v>177.1</c:v>
                      </c:pt>
                      <c:pt idx="482">
                        <c:v>176.7</c:v>
                      </c:pt>
                      <c:pt idx="483">
                        <c:v>175.8</c:v>
                      </c:pt>
                      <c:pt idx="484">
                        <c:v>175.5</c:v>
                      </c:pt>
                      <c:pt idx="485">
                        <c:v>175.8</c:v>
                      </c:pt>
                      <c:pt idx="486">
                        <c:v>175.6</c:v>
                      </c:pt>
                      <c:pt idx="487">
                        <c:v>175.2</c:v>
                      </c:pt>
                      <c:pt idx="488">
                        <c:v>175.2</c:v>
                      </c:pt>
                      <c:pt idx="489">
                        <c:v>175.1</c:v>
                      </c:pt>
                      <c:pt idx="490">
                        <c:v>174.8</c:v>
                      </c:pt>
                      <c:pt idx="491">
                        <c:v>174.8</c:v>
                      </c:pt>
                      <c:pt idx="492">
                        <c:v>174.8</c:v>
                      </c:pt>
                      <c:pt idx="493">
                        <c:v>174.7</c:v>
                      </c:pt>
                      <c:pt idx="494">
                        <c:v>174.8</c:v>
                      </c:pt>
                      <c:pt idx="495">
                        <c:v>174.5</c:v>
                      </c:pt>
                      <c:pt idx="496">
                        <c:v>174.5</c:v>
                      </c:pt>
                      <c:pt idx="497">
                        <c:v>174.2</c:v>
                      </c:pt>
                      <c:pt idx="498">
                        <c:v>172.6</c:v>
                      </c:pt>
                      <c:pt idx="499">
                        <c:v>134.1</c:v>
                      </c:pt>
                      <c:pt idx="500">
                        <c:v>63.12</c:v>
                      </c:pt>
                      <c:pt idx="501">
                        <c:v>62.71</c:v>
                      </c:pt>
                      <c:pt idx="502">
                        <c:v>62.19</c:v>
                      </c:pt>
                      <c:pt idx="503">
                        <c:v>62.3</c:v>
                      </c:pt>
                      <c:pt idx="504">
                        <c:v>62.3</c:v>
                      </c:pt>
                      <c:pt idx="505">
                        <c:v>62.36</c:v>
                      </c:pt>
                      <c:pt idx="506">
                        <c:v>62.35</c:v>
                      </c:pt>
                      <c:pt idx="507">
                        <c:v>62.44</c:v>
                      </c:pt>
                      <c:pt idx="508">
                        <c:v>62.45</c:v>
                      </c:pt>
                      <c:pt idx="509">
                        <c:v>62.34</c:v>
                      </c:pt>
                      <c:pt idx="510">
                        <c:v>62.42</c:v>
                      </c:pt>
                      <c:pt idx="511">
                        <c:v>62.33</c:v>
                      </c:pt>
                      <c:pt idx="512">
                        <c:v>62.75</c:v>
                      </c:pt>
                      <c:pt idx="513">
                        <c:v>63.4</c:v>
                      </c:pt>
                      <c:pt idx="514">
                        <c:v>63.47</c:v>
                      </c:pt>
                      <c:pt idx="515">
                        <c:v>63.35</c:v>
                      </c:pt>
                      <c:pt idx="516">
                        <c:v>63.34</c:v>
                      </c:pt>
                      <c:pt idx="517">
                        <c:v>63.35</c:v>
                      </c:pt>
                      <c:pt idx="518">
                        <c:v>63.54</c:v>
                      </c:pt>
                      <c:pt idx="519">
                        <c:v>63.46</c:v>
                      </c:pt>
                      <c:pt idx="520">
                        <c:v>63.47</c:v>
                      </c:pt>
                      <c:pt idx="521">
                        <c:v>63.28</c:v>
                      </c:pt>
                      <c:pt idx="522">
                        <c:v>63.27</c:v>
                      </c:pt>
                      <c:pt idx="523">
                        <c:v>63.25</c:v>
                      </c:pt>
                      <c:pt idx="524">
                        <c:v>63.2</c:v>
                      </c:pt>
                      <c:pt idx="525">
                        <c:v>63.25</c:v>
                      </c:pt>
                      <c:pt idx="526">
                        <c:v>63.16</c:v>
                      </c:pt>
                      <c:pt idx="527">
                        <c:v>62.29</c:v>
                      </c:pt>
                      <c:pt idx="528">
                        <c:v>62.29</c:v>
                      </c:pt>
                      <c:pt idx="529">
                        <c:v>104.5</c:v>
                      </c:pt>
                      <c:pt idx="530">
                        <c:v>193.9</c:v>
                      </c:pt>
                      <c:pt idx="531">
                        <c:v>185.4</c:v>
                      </c:pt>
                      <c:pt idx="532">
                        <c:v>183.2</c:v>
                      </c:pt>
                      <c:pt idx="533">
                        <c:v>181.5</c:v>
                      </c:pt>
                      <c:pt idx="534">
                        <c:v>180.5</c:v>
                      </c:pt>
                      <c:pt idx="535">
                        <c:v>179.3</c:v>
                      </c:pt>
                      <c:pt idx="536">
                        <c:v>178.4</c:v>
                      </c:pt>
                      <c:pt idx="537">
                        <c:v>177.5</c:v>
                      </c:pt>
                      <c:pt idx="538">
                        <c:v>177.9</c:v>
                      </c:pt>
                      <c:pt idx="539">
                        <c:v>177.6</c:v>
                      </c:pt>
                      <c:pt idx="540">
                        <c:v>177.3</c:v>
                      </c:pt>
                      <c:pt idx="541">
                        <c:v>177.1</c:v>
                      </c:pt>
                      <c:pt idx="542">
                        <c:v>177.1</c:v>
                      </c:pt>
                      <c:pt idx="543">
                        <c:v>177.1</c:v>
                      </c:pt>
                      <c:pt idx="544">
                        <c:v>175.6</c:v>
                      </c:pt>
                      <c:pt idx="545">
                        <c:v>174.9</c:v>
                      </c:pt>
                      <c:pt idx="546">
                        <c:v>174.4</c:v>
                      </c:pt>
                      <c:pt idx="547">
                        <c:v>177.1</c:v>
                      </c:pt>
                      <c:pt idx="548">
                        <c:v>176.3</c:v>
                      </c:pt>
                      <c:pt idx="549">
                        <c:v>174.1</c:v>
                      </c:pt>
                      <c:pt idx="550">
                        <c:v>174.5</c:v>
                      </c:pt>
                      <c:pt idx="551">
                        <c:v>176.7</c:v>
                      </c:pt>
                      <c:pt idx="552">
                        <c:v>175.6</c:v>
                      </c:pt>
                      <c:pt idx="553">
                        <c:v>175</c:v>
                      </c:pt>
                      <c:pt idx="554">
                        <c:v>175.4</c:v>
                      </c:pt>
                      <c:pt idx="555">
                        <c:v>175</c:v>
                      </c:pt>
                      <c:pt idx="556">
                        <c:v>174.6</c:v>
                      </c:pt>
                      <c:pt idx="557">
                        <c:v>158.30000000000001</c:v>
                      </c:pt>
                      <c:pt idx="558">
                        <c:v>168.6</c:v>
                      </c:pt>
                      <c:pt idx="559">
                        <c:v>174</c:v>
                      </c:pt>
                      <c:pt idx="560">
                        <c:v>177.5</c:v>
                      </c:pt>
                      <c:pt idx="561">
                        <c:v>179</c:v>
                      </c:pt>
                      <c:pt idx="562">
                        <c:v>184.8</c:v>
                      </c:pt>
                      <c:pt idx="563">
                        <c:v>184.2</c:v>
                      </c:pt>
                      <c:pt idx="564">
                        <c:v>183.1</c:v>
                      </c:pt>
                      <c:pt idx="565">
                        <c:v>182.2</c:v>
                      </c:pt>
                      <c:pt idx="566">
                        <c:v>182.1</c:v>
                      </c:pt>
                      <c:pt idx="567">
                        <c:v>183</c:v>
                      </c:pt>
                      <c:pt idx="568">
                        <c:v>181.7</c:v>
                      </c:pt>
                      <c:pt idx="569">
                        <c:v>183</c:v>
                      </c:pt>
                      <c:pt idx="570">
                        <c:v>182.2</c:v>
                      </c:pt>
                      <c:pt idx="571">
                        <c:v>182.4</c:v>
                      </c:pt>
                      <c:pt idx="572">
                        <c:v>182.5</c:v>
                      </c:pt>
                      <c:pt idx="573">
                        <c:v>182.6</c:v>
                      </c:pt>
                      <c:pt idx="574">
                        <c:v>182.8</c:v>
                      </c:pt>
                      <c:pt idx="575">
                        <c:v>182.8</c:v>
                      </c:pt>
                      <c:pt idx="576">
                        <c:v>182.9</c:v>
                      </c:pt>
                      <c:pt idx="577">
                        <c:v>183</c:v>
                      </c:pt>
                      <c:pt idx="578">
                        <c:v>183.4</c:v>
                      </c:pt>
                      <c:pt idx="579">
                        <c:v>183.8</c:v>
                      </c:pt>
                      <c:pt idx="580">
                        <c:v>184</c:v>
                      </c:pt>
                      <c:pt idx="581">
                        <c:v>183.7</c:v>
                      </c:pt>
                      <c:pt idx="582">
                        <c:v>182.7</c:v>
                      </c:pt>
                      <c:pt idx="583">
                        <c:v>183.3</c:v>
                      </c:pt>
                      <c:pt idx="584">
                        <c:v>183.9</c:v>
                      </c:pt>
                      <c:pt idx="585">
                        <c:v>183.8</c:v>
                      </c:pt>
                      <c:pt idx="586">
                        <c:v>107.4</c:v>
                      </c:pt>
                      <c:pt idx="587">
                        <c:v>115.5</c:v>
                      </c:pt>
                      <c:pt idx="588">
                        <c:v>195.4</c:v>
                      </c:pt>
                      <c:pt idx="589">
                        <c:v>184.5</c:v>
                      </c:pt>
                      <c:pt idx="590">
                        <c:v>182.2</c:v>
                      </c:pt>
                      <c:pt idx="591">
                        <c:v>183</c:v>
                      </c:pt>
                      <c:pt idx="592">
                        <c:v>180.6</c:v>
                      </c:pt>
                      <c:pt idx="593">
                        <c:v>178.8</c:v>
                      </c:pt>
                      <c:pt idx="594">
                        <c:v>179.4</c:v>
                      </c:pt>
                      <c:pt idx="595">
                        <c:v>179.2</c:v>
                      </c:pt>
                      <c:pt idx="596">
                        <c:v>177.7</c:v>
                      </c:pt>
                      <c:pt idx="597">
                        <c:v>177</c:v>
                      </c:pt>
                      <c:pt idx="598">
                        <c:v>178.9</c:v>
                      </c:pt>
                      <c:pt idx="599">
                        <c:v>179.2</c:v>
                      </c:pt>
                      <c:pt idx="600">
                        <c:v>179.2</c:v>
                      </c:pt>
                      <c:pt idx="601">
                        <c:v>176.7</c:v>
                      </c:pt>
                      <c:pt idx="602">
                        <c:v>176.6</c:v>
                      </c:pt>
                      <c:pt idx="603">
                        <c:v>177.3</c:v>
                      </c:pt>
                      <c:pt idx="604">
                        <c:v>177.2</c:v>
                      </c:pt>
                      <c:pt idx="605">
                        <c:v>176.4</c:v>
                      </c:pt>
                      <c:pt idx="606">
                        <c:v>176.6</c:v>
                      </c:pt>
                      <c:pt idx="607">
                        <c:v>176.2</c:v>
                      </c:pt>
                      <c:pt idx="608">
                        <c:v>176.5</c:v>
                      </c:pt>
                      <c:pt idx="609">
                        <c:v>176.4</c:v>
                      </c:pt>
                      <c:pt idx="610">
                        <c:v>176.4</c:v>
                      </c:pt>
                      <c:pt idx="611">
                        <c:v>176.3</c:v>
                      </c:pt>
                      <c:pt idx="612">
                        <c:v>176.1</c:v>
                      </c:pt>
                      <c:pt idx="613">
                        <c:v>176</c:v>
                      </c:pt>
                      <c:pt idx="614">
                        <c:v>175.3</c:v>
                      </c:pt>
                      <c:pt idx="615">
                        <c:v>175.1</c:v>
                      </c:pt>
                      <c:pt idx="616">
                        <c:v>163.5</c:v>
                      </c:pt>
                      <c:pt idx="617">
                        <c:v>63.5</c:v>
                      </c:pt>
                      <c:pt idx="618">
                        <c:v>63.86</c:v>
                      </c:pt>
                      <c:pt idx="619">
                        <c:v>64.03</c:v>
                      </c:pt>
                      <c:pt idx="620">
                        <c:v>63.76</c:v>
                      </c:pt>
                      <c:pt idx="621">
                        <c:v>63.93</c:v>
                      </c:pt>
                      <c:pt idx="622">
                        <c:v>63.93</c:v>
                      </c:pt>
                      <c:pt idx="623">
                        <c:v>63.93</c:v>
                      </c:pt>
                      <c:pt idx="624">
                        <c:v>63.91</c:v>
                      </c:pt>
                      <c:pt idx="625">
                        <c:v>63.74</c:v>
                      </c:pt>
                      <c:pt idx="626">
                        <c:v>63.3</c:v>
                      </c:pt>
                      <c:pt idx="627">
                        <c:v>62.78</c:v>
                      </c:pt>
                      <c:pt idx="628">
                        <c:v>62.66</c:v>
                      </c:pt>
                      <c:pt idx="629">
                        <c:v>62.72</c:v>
                      </c:pt>
                      <c:pt idx="630">
                        <c:v>62.86</c:v>
                      </c:pt>
                      <c:pt idx="631">
                        <c:v>62.94</c:v>
                      </c:pt>
                      <c:pt idx="632">
                        <c:v>63.14</c:v>
                      </c:pt>
                      <c:pt idx="633">
                        <c:v>63.14</c:v>
                      </c:pt>
                      <c:pt idx="634">
                        <c:v>63.14</c:v>
                      </c:pt>
                      <c:pt idx="635">
                        <c:v>63.11</c:v>
                      </c:pt>
                      <c:pt idx="636">
                        <c:v>62.98</c:v>
                      </c:pt>
                      <c:pt idx="637">
                        <c:v>63.22</c:v>
                      </c:pt>
                      <c:pt idx="638">
                        <c:v>63.22</c:v>
                      </c:pt>
                      <c:pt idx="639">
                        <c:v>63.28</c:v>
                      </c:pt>
                      <c:pt idx="640">
                        <c:v>63.19</c:v>
                      </c:pt>
                      <c:pt idx="641">
                        <c:v>63.21</c:v>
                      </c:pt>
                      <c:pt idx="642">
                        <c:v>63.68</c:v>
                      </c:pt>
                      <c:pt idx="643">
                        <c:v>63.94</c:v>
                      </c:pt>
                      <c:pt idx="644">
                        <c:v>64.290000000000006</c:v>
                      </c:pt>
                      <c:pt idx="645">
                        <c:v>64.040000000000006</c:v>
                      </c:pt>
                      <c:pt idx="646">
                        <c:v>64.13</c:v>
                      </c:pt>
                      <c:pt idx="647">
                        <c:v>87.4</c:v>
                      </c:pt>
                      <c:pt idx="648">
                        <c:v>199.4</c:v>
                      </c:pt>
                      <c:pt idx="649">
                        <c:v>185.1</c:v>
                      </c:pt>
                      <c:pt idx="650">
                        <c:v>183.1</c:v>
                      </c:pt>
                      <c:pt idx="651">
                        <c:v>181.7</c:v>
                      </c:pt>
                      <c:pt idx="652">
                        <c:v>180.1</c:v>
                      </c:pt>
                      <c:pt idx="653">
                        <c:v>179.8</c:v>
                      </c:pt>
                      <c:pt idx="654">
                        <c:v>180.8</c:v>
                      </c:pt>
                      <c:pt idx="655">
                        <c:v>181.1</c:v>
                      </c:pt>
                      <c:pt idx="656">
                        <c:v>181.2</c:v>
                      </c:pt>
                      <c:pt idx="657">
                        <c:v>180.2</c:v>
                      </c:pt>
                      <c:pt idx="658">
                        <c:v>179</c:v>
                      </c:pt>
                      <c:pt idx="659">
                        <c:v>179</c:v>
                      </c:pt>
                      <c:pt idx="660">
                        <c:v>178.8</c:v>
                      </c:pt>
                      <c:pt idx="661">
                        <c:v>178.9</c:v>
                      </c:pt>
                      <c:pt idx="662">
                        <c:v>178.6</c:v>
                      </c:pt>
                      <c:pt idx="663">
                        <c:v>178.6</c:v>
                      </c:pt>
                      <c:pt idx="664">
                        <c:v>178</c:v>
                      </c:pt>
                      <c:pt idx="665">
                        <c:v>177.8</c:v>
                      </c:pt>
                      <c:pt idx="666">
                        <c:v>175.8</c:v>
                      </c:pt>
                      <c:pt idx="667">
                        <c:v>175.9</c:v>
                      </c:pt>
                      <c:pt idx="668">
                        <c:v>174.9</c:v>
                      </c:pt>
                      <c:pt idx="669">
                        <c:v>176.5</c:v>
                      </c:pt>
                      <c:pt idx="670">
                        <c:v>176.3</c:v>
                      </c:pt>
                      <c:pt idx="671">
                        <c:v>177.5</c:v>
                      </c:pt>
                      <c:pt idx="672">
                        <c:v>178.4</c:v>
                      </c:pt>
                      <c:pt idx="673">
                        <c:v>177.5</c:v>
                      </c:pt>
                      <c:pt idx="674">
                        <c:v>176.6</c:v>
                      </c:pt>
                      <c:pt idx="675">
                        <c:v>175.7</c:v>
                      </c:pt>
                      <c:pt idx="676">
                        <c:v>176.6</c:v>
                      </c:pt>
                      <c:pt idx="677">
                        <c:v>66.989999999999995</c:v>
                      </c:pt>
                      <c:pt idx="678">
                        <c:v>63.09</c:v>
                      </c:pt>
                      <c:pt idx="679">
                        <c:v>63.1</c:v>
                      </c:pt>
                      <c:pt idx="680">
                        <c:v>63.02</c:v>
                      </c:pt>
                      <c:pt idx="681">
                        <c:v>63.08</c:v>
                      </c:pt>
                      <c:pt idx="682">
                        <c:v>63.27</c:v>
                      </c:pt>
                      <c:pt idx="683">
                        <c:v>64.06</c:v>
                      </c:pt>
                      <c:pt idx="684">
                        <c:v>64.06</c:v>
                      </c:pt>
                      <c:pt idx="685">
                        <c:v>63.96</c:v>
                      </c:pt>
                      <c:pt idx="686">
                        <c:v>64.25</c:v>
                      </c:pt>
                      <c:pt idx="687">
                        <c:v>64.12</c:v>
                      </c:pt>
                      <c:pt idx="688">
                        <c:v>64.12</c:v>
                      </c:pt>
                      <c:pt idx="689">
                        <c:v>63.96</c:v>
                      </c:pt>
                      <c:pt idx="690">
                        <c:v>63.52</c:v>
                      </c:pt>
                      <c:pt idx="691">
                        <c:v>63.07</c:v>
                      </c:pt>
                      <c:pt idx="692">
                        <c:v>62.8</c:v>
                      </c:pt>
                      <c:pt idx="693">
                        <c:v>62.95</c:v>
                      </c:pt>
                      <c:pt idx="694">
                        <c:v>62.98</c:v>
                      </c:pt>
                      <c:pt idx="695">
                        <c:v>62.88</c:v>
                      </c:pt>
                      <c:pt idx="696">
                        <c:v>62.94</c:v>
                      </c:pt>
                      <c:pt idx="697">
                        <c:v>63.21</c:v>
                      </c:pt>
                      <c:pt idx="698">
                        <c:v>63.18</c:v>
                      </c:pt>
                      <c:pt idx="699">
                        <c:v>63.28</c:v>
                      </c:pt>
                      <c:pt idx="700">
                        <c:v>63.86</c:v>
                      </c:pt>
                      <c:pt idx="701">
                        <c:v>64.05</c:v>
                      </c:pt>
                      <c:pt idx="702">
                        <c:v>64.13</c:v>
                      </c:pt>
                      <c:pt idx="703">
                        <c:v>64.17</c:v>
                      </c:pt>
                      <c:pt idx="704">
                        <c:v>64.209999999999994</c:v>
                      </c:pt>
                      <c:pt idx="705">
                        <c:v>64.010000000000005</c:v>
                      </c:pt>
                      <c:pt idx="706">
                        <c:v>63.94</c:v>
                      </c:pt>
                      <c:pt idx="707">
                        <c:v>63.92</c:v>
                      </c:pt>
                      <c:pt idx="708">
                        <c:v>218.2</c:v>
                      </c:pt>
                      <c:pt idx="709">
                        <c:v>189.5</c:v>
                      </c:pt>
                      <c:pt idx="710">
                        <c:v>186.6</c:v>
                      </c:pt>
                      <c:pt idx="711">
                        <c:v>184.5</c:v>
                      </c:pt>
                      <c:pt idx="712">
                        <c:v>183.4</c:v>
                      </c:pt>
                      <c:pt idx="713">
                        <c:v>181.9</c:v>
                      </c:pt>
                      <c:pt idx="714">
                        <c:v>181.2</c:v>
                      </c:pt>
                      <c:pt idx="715">
                        <c:v>180.5</c:v>
                      </c:pt>
                      <c:pt idx="716">
                        <c:v>181.2</c:v>
                      </c:pt>
                      <c:pt idx="717">
                        <c:v>181</c:v>
                      </c:pt>
                      <c:pt idx="718">
                        <c:v>180.7</c:v>
                      </c:pt>
                      <c:pt idx="719">
                        <c:v>180.7</c:v>
                      </c:pt>
                      <c:pt idx="720">
                        <c:v>180.2</c:v>
                      </c:pt>
                      <c:pt idx="721">
                        <c:v>179.4</c:v>
                      </c:pt>
                      <c:pt idx="722">
                        <c:v>179.6</c:v>
                      </c:pt>
                      <c:pt idx="723">
                        <c:v>178.7</c:v>
                      </c:pt>
                      <c:pt idx="724">
                        <c:v>178.3</c:v>
                      </c:pt>
                      <c:pt idx="725">
                        <c:v>178.2</c:v>
                      </c:pt>
                      <c:pt idx="726">
                        <c:v>178</c:v>
                      </c:pt>
                      <c:pt idx="727">
                        <c:v>177.9</c:v>
                      </c:pt>
                      <c:pt idx="728">
                        <c:v>177.6</c:v>
                      </c:pt>
                      <c:pt idx="729">
                        <c:v>177.9</c:v>
                      </c:pt>
                      <c:pt idx="730">
                        <c:v>177.9</c:v>
                      </c:pt>
                      <c:pt idx="731">
                        <c:v>177.6</c:v>
                      </c:pt>
                      <c:pt idx="732">
                        <c:v>177.7</c:v>
                      </c:pt>
                      <c:pt idx="733">
                        <c:v>177.7</c:v>
                      </c:pt>
                      <c:pt idx="734">
                        <c:v>177</c:v>
                      </c:pt>
                      <c:pt idx="735">
                        <c:v>177</c:v>
                      </c:pt>
                      <c:pt idx="736">
                        <c:v>176.7</c:v>
                      </c:pt>
                      <c:pt idx="737">
                        <c:v>82.2</c:v>
                      </c:pt>
                      <c:pt idx="738">
                        <c:v>63.36</c:v>
                      </c:pt>
                      <c:pt idx="739">
                        <c:v>63.55</c:v>
                      </c:pt>
                      <c:pt idx="740">
                        <c:v>63.38</c:v>
                      </c:pt>
                      <c:pt idx="741">
                        <c:v>63.39</c:v>
                      </c:pt>
                      <c:pt idx="742">
                        <c:v>63.41</c:v>
                      </c:pt>
                      <c:pt idx="743">
                        <c:v>63.22</c:v>
                      </c:pt>
                      <c:pt idx="744">
                        <c:v>63.41</c:v>
                      </c:pt>
                      <c:pt idx="745">
                        <c:v>64.13</c:v>
                      </c:pt>
                      <c:pt idx="746">
                        <c:v>64.510000000000005</c:v>
                      </c:pt>
                      <c:pt idx="747">
                        <c:v>64.48</c:v>
                      </c:pt>
                      <c:pt idx="748">
                        <c:v>64.25</c:v>
                      </c:pt>
                      <c:pt idx="749">
                        <c:v>64.36</c:v>
                      </c:pt>
                      <c:pt idx="750">
                        <c:v>64.36</c:v>
                      </c:pt>
                      <c:pt idx="751">
                        <c:v>64.3</c:v>
                      </c:pt>
                      <c:pt idx="752">
                        <c:v>63.69</c:v>
                      </c:pt>
                      <c:pt idx="753">
                        <c:v>63.41</c:v>
                      </c:pt>
                      <c:pt idx="754">
                        <c:v>63.2</c:v>
                      </c:pt>
                      <c:pt idx="755">
                        <c:v>63.43</c:v>
                      </c:pt>
                      <c:pt idx="756">
                        <c:v>63.41</c:v>
                      </c:pt>
                      <c:pt idx="757">
                        <c:v>63.39</c:v>
                      </c:pt>
                      <c:pt idx="758">
                        <c:v>63.39</c:v>
                      </c:pt>
                      <c:pt idx="759">
                        <c:v>63.31</c:v>
                      </c:pt>
                      <c:pt idx="760">
                        <c:v>63.46</c:v>
                      </c:pt>
                      <c:pt idx="761">
                        <c:v>63.41</c:v>
                      </c:pt>
                      <c:pt idx="762">
                        <c:v>63.27</c:v>
                      </c:pt>
                      <c:pt idx="763">
                        <c:v>63.55</c:v>
                      </c:pt>
                      <c:pt idx="764">
                        <c:v>64.09</c:v>
                      </c:pt>
                      <c:pt idx="765">
                        <c:v>64.400000000000006</c:v>
                      </c:pt>
                      <c:pt idx="766">
                        <c:v>64.400000000000006</c:v>
                      </c:pt>
                      <c:pt idx="767">
                        <c:v>64.459999999999994</c:v>
                      </c:pt>
                      <c:pt idx="768">
                        <c:v>203.9</c:v>
                      </c:pt>
                      <c:pt idx="769">
                        <c:v>190.9</c:v>
                      </c:pt>
                      <c:pt idx="770">
                        <c:v>187</c:v>
                      </c:pt>
                      <c:pt idx="771">
                        <c:v>185.6</c:v>
                      </c:pt>
                      <c:pt idx="772">
                        <c:v>184.1</c:v>
                      </c:pt>
                      <c:pt idx="773">
                        <c:v>182.9</c:v>
                      </c:pt>
                      <c:pt idx="774">
                        <c:v>181.9</c:v>
                      </c:pt>
                      <c:pt idx="775">
                        <c:v>181.5</c:v>
                      </c:pt>
                      <c:pt idx="776">
                        <c:v>181</c:v>
                      </c:pt>
                      <c:pt idx="777">
                        <c:v>180.9</c:v>
                      </c:pt>
                      <c:pt idx="778">
                        <c:v>180.2</c:v>
                      </c:pt>
                      <c:pt idx="779">
                        <c:v>180.1</c:v>
                      </c:pt>
                      <c:pt idx="780">
                        <c:v>180.2</c:v>
                      </c:pt>
                      <c:pt idx="781">
                        <c:v>179.9</c:v>
                      </c:pt>
                      <c:pt idx="782">
                        <c:v>179.6</c:v>
                      </c:pt>
                      <c:pt idx="783">
                        <c:v>178.7</c:v>
                      </c:pt>
                      <c:pt idx="784">
                        <c:v>178.4</c:v>
                      </c:pt>
                      <c:pt idx="785">
                        <c:v>178.4</c:v>
                      </c:pt>
                      <c:pt idx="786">
                        <c:v>178.3</c:v>
                      </c:pt>
                      <c:pt idx="787">
                        <c:v>178.3</c:v>
                      </c:pt>
                      <c:pt idx="788">
                        <c:v>178.5</c:v>
                      </c:pt>
                      <c:pt idx="789">
                        <c:v>178.6</c:v>
                      </c:pt>
                      <c:pt idx="790">
                        <c:v>178.4</c:v>
                      </c:pt>
                      <c:pt idx="791">
                        <c:v>178.2</c:v>
                      </c:pt>
                      <c:pt idx="792">
                        <c:v>177.7</c:v>
                      </c:pt>
                      <c:pt idx="793">
                        <c:v>237.5</c:v>
                      </c:pt>
                      <c:pt idx="794">
                        <c:v>283.5</c:v>
                      </c:pt>
                      <c:pt idx="795">
                        <c:v>290.10000000000002</c:v>
                      </c:pt>
                      <c:pt idx="796">
                        <c:v>293.8</c:v>
                      </c:pt>
                      <c:pt idx="797">
                        <c:v>219</c:v>
                      </c:pt>
                      <c:pt idx="798">
                        <c:v>184.4</c:v>
                      </c:pt>
                      <c:pt idx="799">
                        <c:v>183.8</c:v>
                      </c:pt>
                      <c:pt idx="800">
                        <c:v>184.4</c:v>
                      </c:pt>
                      <c:pt idx="801">
                        <c:v>185.1</c:v>
                      </c:pt>
                      <c:pt idx="802">
                        <c:v>184.8</c:v>
                      </c:pt>
                      <c:pt idx="803">
                        <c:v>184.6</c:v>
                      </c:pt>
                      <c:pt idx="804">
                        <c:v>184.7</c:v>
                      </c:pt>
                      <c:pt idx="805">
                        <c:v>185.2</c:v>
                      </c:pt>
                      <c:pt idx="806">
                        <c:v>185</c:v>
                      </c:pt>
                      <c:pt idx="807">
                        <c:v>184.7</c:v>
                      </c:pt>
                      <c:pt idx="808">
                        <c:v>184.8</c:v>
                      </c:pt>
                      <c:pt idx="809">
                        <c:v>185.3</c:v>
                      </c:pt>
                      <c:pt idx="810">
                        <c:v>185.8</c:v>
                      </c:pt>
                      <c:pt idx="811">
                        <c:v>185.3</c:v>
                      </c:pt>
                      <c:pt idx="812">
                        <c:v>185.5</c:v>
                      </c:pt>
                      <c:pt idx="813">
                        <c:v>185.6</c:v>
                      </c:pt>
                      <c:pt idx="814">
                        <c:v>185.7</c:v>
                      </c:pt>
                      <c:pt idx="815">
                        <c:v>185.6</c:v>
                      </c:pt>
                      <c:pt idx="816">
                        <c:v>186.2</c:v>
                      </c:pt>
                      <c:pt idx="817">
                        <c:v>185.9</c:v>
                      </c:pt>
                      <c:pt idx="818">
                        <c:v>185.9</c:v>
                      </c:pt>
                      <c:pt idx="819">
                        <c:v>185.7</c:v>
                      </c:pt>
                      <c:pt idx="820">
                        <c:v>185.6</c:v>
                      </c:pt>
                      <c:pt idx="821">
                        <c:v>185.2</c:v>
                      </c:pt>
                      <c:pt idx="822">
                        <c:v>155.1</c:v>
                      </c:pt>
                      <c:pt idx="823">
                        <c:v>63.35</c:v>
                      </c:pt>
                      <c:pt idx="824">
                        <c:v>63.33</c:v>
                      </c:pt>
                      <c:pt idx="825">
                        <c:v>63.5</c:v>
                      </c:pt>
                      <c:pt idx="826">
                        <c:v>63.42</c:v>
                      </c:pt>
                      <c:pt idx="827">
                        <c:v>178.6</c:v>
                      </c:pt>
                      <c:pt idx="828">
                        <c:v>191.7</c:v>
                      </c:pt>
                      <c:pt idx="829">
                        <c:v>187.9</c:v>
                      </c:pt>
                      <c:pt idx="830">
                        <c:v>186</c:v>
                      </c:pt>
                      <c:pt idx="831">
                        <c:v>184.3</c:v>
                      </c:pt>
                      <c:pt idx="832">
                        <c:v>183.1</c:v>
                      </c:pt>
                      <c:pt idx="833">
                        <c:v>182.4</c:v>
                      </c:pt>
                      <c:pt idx="834">
                        <c:v>182</c:v>
                      </c:pt>
                      <c:pt idx="835">
                        <c:v>182.3</c:v>
                      </c:pt>
                      <c:pt idx="836">
                        <c:v>182</c:v>
                      </c:pt>
                      <c:pt idx="837">
                        <c:v>181.5</c:v>
                      </c:pt>
                      <c:pt idx="838">
                        <c:v>180.6</c:v>
                      </c:pt>
                      <c:pt idx="839">
                        <c:v>180.6</c:v>
                      </c:pt>
                      <c:pt idx="840">
                        <c:v>180.2</c:v>
                      </c:pt>
                      <c:pt idx="841">
                        <c:v>180</c:v>
                      </c:pt>
                      <c:pt idx="842">
                        <c:v>179.9</c:v>
                      </c:pt>
                      <c:pt idx="843">
                        <c:v>179.5</c:v>
                      </c:pt>
                      <c:pt idx="844">
                        <c:v>179.5</c:v>
                      </c:pt>
                      <c:pt idx="845">
                        <c:v>178.8</c:v>
                      </c:pt>
                      <c:pt idx="846">
                        <c:v>177.9</c:v>
                      </c:pt>
                      <c:pt idx="847">
                        <c:v>178</c:v>
                      </c:pt>
                      <c:pt idx="848">
                        <c:v>177.9</c:v>
                      </c:pt>
                      <c:pt idx="849">
                        <c:v>177.6</c:v>
                      </c:pt>
                      <c:pt idx="850">
                        <c:v>177.2</c:v>
                      </c:pt>
                      <c:pt idx="851">
                        <c:v>177.3</c:v>
                      </c:pt>
                      <c:pt idx="852">
                        <c:v>176.7</c:v>
                      </c:pt>
                      <c:pt idx="853">
                        <c:v>176.9</c:v>
                      </c:pt>
                      <c:pt idx="854">
                        <c:v>177.4</c:v>
                      </c:pt>
                      <c:pt idx="855">
                        <c:v>177</c:v>
                      </c:pt>
                      <c:pt idx="856">
                        <c:v>112.7</c:v>
                      </c:pt>
                      <c:pt idx="857">
                        <c:v>63.43</c:v>
                      </c:pt>
                      <c:pt idx="858">
                        <c:v>63.5</c:v>
                      </c:pt>
                      <c:pt idx="859">
                        <c:v>64.209999999999994</c:v>
                      </c:pt>
                      <c:pt idx="860">
                        <c:v>64.260000000000005</c:v>
                      </c:pt>
                      <c:pt idx="861">
                        <c:v>64.34</c:v>
                      </c:pt>
                      <c:pt idx="862">
                        <c:v>64.16</c:v>
                      </c:pt>
                      <c:pt idx="863">
                        <c:v>64.25</c:v>
                      </c:pt>
                      <c:pt idx="864">
                        <c:v>63.96</c:v>
                      </c:pt>
                      <c:pt idx="865">
                        <c:v>63.84</c:v>
                      </c:pt>
                      <c:pt idx="866">
                        <c:v>63.09</c:v>
                      </c:pt>
                      <c:pt idx="867">
                        <c:v>62.91</c:v>
                      </c:pt>
                      <c:pt idx="868">
                        <c:v>63.13</c:v>
                      </c:pt>
                      <c:pt idx="869">
                        <c:v>63.12</c:v>
                      </c:pt>
                      <c:pt idx="870">
                        <c:v>63.23</c:v>
                      </c:pt>
                      <c:pt idx="871">
                        <c:v>63.05</c:v>
                      </c:pt>
                      <c:pt idx="872">
                        <c:v>63.08</c:v>
                      </c:pt>
                      <c:pt idx="873">
                        <c:v>63.17</c:v>
                      </c:pt>
                      <c:pt idx="874">
                        <c:v>63.22</c:v>
                      </c:pt>
                      <c:pt idx="875">
                        <c:v>63.18</c:v>
                      </c:pt>
                      <c:pt idx="876">
                        <c:v>63.19</c:v>
                      </c:pt>
                      <c:pt idx="877">
                        <c:v>63.23</c:v>
                      </c:pt>
                      <c:pt idx="878">
                        <c:v>63.41</c:v>
                      </c:pt>
                      <c:pt idx="879">
                        <c:v>63.4</c:v>
                      </c:pt>
                      <c:pt idx="880">
                        <c:v>63.31</c:v>
                      </c:pt>
                      <c:pt idx="881">
                        <c:v>63.31</c:v>
                      </c:pt>
                      <c:pt idx="882">
                        <c:v>63.29</c:v>
                      </c:pt>
                      <c:pt idx="883">
                        <c:v>64.11</c:v>
                      </c:pt>
                      <c:pt idx="884">
                        <c:v>64.02</c:v>
                      </c:pt>
                      <c:pt idx="885">
                        <c:v>64.150000000000006</c:v>
                      </c:pt>
                      <c:pt idx="886">
                        <c:v>155</c:v>
                      </c:pt>
                      <c:pt idx="887">
                        <c:v>192.9</c:v>
                      </c:pt>
                      <c:pt idx="888">
                        <c:v>187.2</c:v>
                      </c:pt>
                      <c:pt idx="889">
                        <c:v>185.3</c:v>
                      </c:pt>
                      <c:pt idx="890">
                        <c:v>183.3</c:v>
                      </c:pt>
                      <c:pt idx="891">
                        <c:v>181.8</c:v>
                      </c:pt>
                      <c:pt idx="892">
                        <c:v>181.4</c:v>
                      </c:pt>
                      <c:pt idx="893">
                        <c:v>180.7</c:v>
                      </c:pt>
                      <c:pt idx="894">
                        <c:v>180</c:v>
                      </c:pt>
                      <c:pt idx="895">
                        <c:v>179.7</c:v>
                      </c:pt>
                      <c:pt idx="896">
                        <c:v>179.2</c:v>
                      </c:pt>
                      <c:pt idx="897">
                        <c:v>178.7</c:v>
                      </c:pt>
                      <c:pt idx="898">
                        <c:v>178.4</c:v>
                      </c:pt>
                      <c:pt idx="899">
                        <c:v>178.3</c:v>
                      </c:pt>
                      <c:pt idx="900">
                        <c:v>178.2</c:v>
                      </c:pt>
                      <c:pt idx="901">
                        <c:v>178</c:v>
                      </c:pt>
                      <c:pt idx="902">
                        <c:v>178.1</c:v>
                      </c:pt>
                      <c:pt idx="903">
                        <c:v>177.8</c:v>
                      </c:pt>
                      <c:pt idx="904">
                        <c:v>177.8</c:v>
                      </c:pt>
                      <c:pt idx="905">
                        <c:v>177.4</c:v>
                      </c:pt>
                      <c:pt idx="906">
                        <c:v>177.1</c:v>
                      </c:pt>
                      <c:pt idx="907">
                        <c:v>177.2</c:v>
                      </c:pt>
                      <c:pt idx="908">
                        <c:v>177.2</c:v>
                      </c:pt>
                      <c:pt idx="909">
                        <c:v>177.2</c:v>
                      </c:pt>
                      <c:pt idx="910">
                        <c:v>177.1</c:v>
                      </c:pt>
                      <c:pt idx="911">
                        <c:v>177</c:v>
                      </c:pt>
                      <c:pt idx="912">
                        <c:v>177.1</c:v>
                      </c:pt>
                      <c:pt idx="913">
                        <c:v>176.6</c:v>
                      </c:pt>
                      <c:pt idx="914">
                        <c:v>176.8</c:v>
                      </c:pt>
                      <c:pt idx="915">
                        <c:v>128.30000000000001</c:v>
                      </c:pt>
                      <c:pt idx="916">
                        <c:v>64.84</c:v>
                      </c:pt>
                      <c:pt idx="917">
                        <c:v>64.849999999999994</c:v>
                      </c:pt>
                      <c:pt idx="918">
                        <c:v>64.83</c:v>
                      </c:pt>
                      <c:pt idx="919">
                        <c:v>64.62</c:v>
                      </c:pt>
                      <c:pt idx="920">
                        <c:v>64.19</c:v>
                      </c:pt>
                      <c:pt idx="921">
                        <c:v>63.57</c:v>
                      </c:pt>
                      <c:pt idx="922">
                        <c:v>63.66</c:v>
                      </c:pt>
                      <c:pt idx="923">
                        <c:v>63.77</c:v>
                      </c:pt>
                      <c:pt idx="924">
                        <c:v>63.93</c:v>
                      </c:pt>
                      <c:pt idx="925">
                        <c:v>63.85</c:v>
                      </c:pt>
                      <c:pt idx="926">
                        <c:v>64.19</c:v>
                      </c:pt>
                      <c:pt idx="927">
                        <c:v>64.94</c:v>
                      </c:pt>
                      <c:pt idx="928">
                        <c:v>64.900000000000006</c:v>
                      </c:pt>
                      <c:pt idx="929">
                        <c:v>64.94</c:v>
                      </c:pt>
                      <c:pt idx="930">
                        <c:v>64.92</c:v>
                      </c:pt>
                      <c:pt idx="931">
                        <c:v>64.88</c:v>
                      </c:pt>
                      <c:pt idx="932">
                        <c:v>64.81</c:v>
                      </c:pt>
                      <c:pt idx="933">
                        <c:v>64.760000000000005</c:v>
                      </c:pt>
                      <c:pt idx="934">
                        <c:v>63.94</c:v>
                      </c:pt>
                      <c:pt idx="935">
                        <c:v>63.74</c:v>
                      </c:pt>
                      <c:pt idx="936">
                        <c:v>63.94</c:v>
                      </c:pt>
                      <c:pt idx="937">
                        <c:v>63.98</c:v>
                      </c:pt>
                      <c:pt idx="938">
                        <c:v>63.97</c:v>
                      </c:pt>
                      <c:pt idx="939">
                        <c:v>64.09</c:v>
                      </c:pt>
                      <c:pt idx="940">
                        <c:v>64.12</c:v>
                      </c:pt>
                      <c:pt idx="941">
                        <c:v>63.98</c:v>
                      </c:pt>
                      <c:pt idx="942">
                        <c:v>64.11</c:v>
                      </c:pt>
                      <c:pt idx="943">
                        <c:v>64.03</c:v>
                      </c:pt>
                      <c:pt idx="944">
                        <c:v>64.08</c:v>
                      </c:pt>
                      <c:pt idx="945">
                        <c:v>63.89</c:v>
                      </c:pt>
                      <c:pt idx="946">
                        <c:v>146.9</c:v>
                      </c:pt>
                      <c:pt idx="947">
                        <c:v>194.4</c:v>
                      </c:pt>
                      <c:pt idx="948">
                        <c:v>187</c:v>
                      </c:pt>
                      <c:pt idx="949">
                        <c:v>185.1</c:v>
                      </c:pt>
                      <c:pt idx="950">
                        <c:v>183.4</c:v>
                      </c:pt>
                      <c:pt idx="951">
                        <c:v>182</c:v>
                      </c:pt>
                      <c:pt idx="952">
                        <c:v>181.2</c:v>
                      </c:pt>
                      <c:pt idx="953">
                        <c:v>180.5</c:v>
                      </c:pt>
                      <c:pt idx="954">
                        <c:v>179.8</c:v>
                      </c:pt>
                      <c:pt idx="955">
                        <c:v>179</c:v>
                      </c:pt>
                      <c:pt idx="956">
                        <c:v>178.6</c:v>
                      </c:pt>
                      <c:pt idx="957">
                        <c:v>178.2</c:v>
                      </c:pt>
                      <c:pt idx="958">
                        <c:v>177.9</c:v>
                      </c:pt>
                      <c:pt idx="959">
                        <c:v>177.6</c:v>
                      </c:pt>
                      <c:pt idx="960">
                        <c:v>177.4</c:v>
                      </c:pt>
                      <c:pt idx="961">
                        <c:v>177.2</c:v>
                      </c:pt>
                      <c:pt idx="962">
                        <c:v>177.1</c:v>
                      </c:pt>
                      <c:pt idx="963">
                        <c:v>176.9</c:v>
                      </c:pt>
                      <c:pt idx="964">
                        <c:v>176.5</c:v>
                      </c:pt>
                      <c:pt idx="965">
                        <c:v>176.8</c:v>
                      </c:pt>
                      <c:pt idx="966">
                        <c:v>177.1</c:v>
                      </c:pt>
                      <c:pt idx="967">
                        <c:v>177.1</c:v>
                      </c:pt>
                      <c:pt idx="968">
                        <c:v>177.1</c:v>
                      </c:pt>
                      <c:pt idx="969">
                        <c:v>176.8</c:v>
                      </c:pt>
                      <c:pt idx="970">
                        <c:v>176.8</c:v>
                      </c:pt>
                      <c:pt idx="971">
                        <c:v>176.4</c:v>
                      </c:pt>
                      <c:pt idx="972">
                        <c:v>176.4</c:v>
                      </c:pt>
                      <c:pt idx="973">
                        <c:v>175.3</c:v>
                      </c:pt>
                      <c:pt idx="974">
                        <c:v>175.1</c:v>
                      </c:pt>
                      <c:pt idx="975">
                        <c:v>141.9</c:v>
                      </c:pt>
                      <c:pt idx="976">
                        <c:v>63.46</c:v>
                      </c:pt>
                      <c:pt idx="977">
                        <c:v>63.36</c:v>
                      </c:pt>
                      <c:pt idx="978">
                        <c:v>63.55</c:v>
                      </c:pt>
                      <c:pt idx="979">
                        <c:v>63.53</c:v>
                      </c:pt>
                      <c:pt idx="980">
                        <c:v>63.46</c:v>
                      </c:pt>
                      <c:pt idx="981">
                        <c:v>63.42</c:v>
                      </c:pt>
                      <c:pt idx="982">
                        <c:v>63.33</c:v>
                      </c:pt>
                      <c:pt idx="983">
                        <c:v>63.39</c:v>
                      </c:pt>
                      <c:pt idx="984">
                        <c:v>63.53</c:v>
                      </c:pt>
                      <c:pt idx="985">
                        <c:v>63.49</c:v>
                      </c:pt>
                      <c:pt idx="986">
                        <c:v>63.5</c:v>
                      </c:pt>
                      <c:pt idx="987">
                        <c:v>63.44</c:v>
                      </c:pt>
                      <c:pt idx="988">
                        <c:v>63.58</c:v>
                      </c:pt>
                      <c:pt idx="989">
                        <c:v>64.14</c:v>
                      </c:pt>
                      <c:pt idx="990">
                        <c:v>64.63</c:v>
                      </c:pt>
                      <c:pt idx="991">
                        <c:v>64.66</c:v>
                      </c:pt>
                      <c:pt idx="992">
                        <c:v>64.540000000000006</c:v>
                      </c:pt>
                      <c:pt idx="993">
                        <c:v>64.63</c:v>
                      </c:pt>
                      <c:pt idx="994">
                        <c:v>64.58</c:v>
                      </c:pt>
                      <c:pt idx="995">
                        <c:v>64.36</c:v>
                      </c:pt>
                      <c:pt idx="996">
                        <c:v>63.48</c:v>
                      </c:pt>
                      <c:pt idx="997">
                        <c:v>63.32</c:v>
                      </c:pt>
                      <c:pt idx="998">
                        <c:v>63.41</c:v>
                      </c:pt>
                      <c:pt idx="999">
                        <c:v>63.39</c:v>
                      </c:pt>
                      <c:pt idx="1000">
                        <c:v>63.4</c:v>
                      </c:pt>
                      <c:pt idx="1001">
                        <c:v>63.35</c:v>
                      </c:pt>
                      <c:pt idx="1002">
                        <c:v>63.51</c:v>
                      </c:pt>
                      <c:pt idx="1003">
                        <c:v>63.54</c:v>
                      </c:pt>
                      <c:pt idx="1004">
                        <c:v>63.56</c:v>
                      </c:pt>
                      <c:pt idx="1005">
                        <c:v>121.8</c:v>
                      </c:pt>
                      <c:pt idx="1006">
                        <c:v>196.3</c:v>
                      </c:pt>
                      <c:pt idx="1007">
                        <c:v>186.6</c:v>
                      </c:pt>
                      <c:pt idx="1008">
                        <c:v>183.7</c:v>
                      </c:pt>
                      <c:pt idx="1009">
                        <c:v>181.9</c:v>
                      </c:pt>
                      <c:pt idx="1010">
                        <c:v>180.6</c:v>
                      </c:pt>
                      <c:pt idx="1011">
                        <c:v>179.9</c:v>
                      </c:pt>
                      <c:pt idx="1012">
                        <c:v>179.3</c:v>
                      </c:pt>
                      <c:pt idx="1013">
                        <c:v>178.7</c:v>
                      </c:pt>
                      <c:pt idx="1014">
                        <c:v>177.8</c:v>
                      </c:pt>
                      <c:pt idx="1015">
                        <c:v>177.4</c:v>
                      </c:pt>
                      <c:pt idx="1016">
                        <c:v>176.8</c:v>
                      </c:pt>
                      <c:pt idx="1017">
                        <c:v>176.5</c:v>
                      </c:pt>
                      <c:pt idx="1018">
                        <c:v>176.3</c:v>
                      </c:pt>
                      <c:pt idx="1019">
                        <c:v>175.9</c:v>
                      </c:pt>
                      <c:pt idx="1020">
                        <c:v>175.5</c:v>
                      </c:pt>
                      <c:pt idx="1021">
                        <c:v>175.7</c:v>
                      </c:pt>
                      <c:pt idx="1022">
                        <c:v>175.8</c:v>
                      </c:pt>
                      <c:pt idx="1023">
                        <c:v>175.2</c:v>
                      </c:pt>
                      <c:pt idx="1024">
                        <c:v>175.7</c:v>
                      </c:pt>
                      <c:pt idx="1025">
                        <c:v>283.2</c:v>
                      </c:pt>
                      <c:pt idx="1026">
                        <c:v>282</c:v>
                      </c:pt>
                      <c:pt idx="1027">
                        <c:v>291.39999999999998</c:v>
                      </c:pt>
                      <c:pt idx="1028">
                        <c:v>291.5</c:v>
                      </c:pt>
                      <c:pt idx="1029">
                        <c:v>290.2</c:v>
                      </c:pt>
                      <c:pt idx="1030">
                        <c:v>290</c:v>
                      </c:pt>
                      <c:pt idx="1031">
                        <c:v>290</c:v>
                      </c:pt>
                      <c:pt idx="1032">
                        <c:v>289.5</c:v>
                      </c:pt>
                      <c:pt idx="1033">
                        <c:v>271.7</c:v>
                      </c:pt>
                      <c:pt idx="1034">
                        <c:v>182.3</c:v>
                      </c:pt>
                      <c:pt idx="1035">
                        <c:v>182.3</c:v>
                      </c:pt>
                      <c:pt idx="1036">
                        <c:v>182.3</c:v>
                      </c:pt>
                      <c:pt idx="1037">
                        <c:v>182.8</c:v>
                      </c:pt>
                      <c:pt idx="1038">
                        <c:v>182.8</c:v>
                      </c:pt>
                      <c:pt idx="1039">
                        <c:v>182.8</c:v>
                      </c:pt>
                      <c:pt idx="1040">
                        <c:v>182.9</c:v>
                      </c:pt>
                      <c:pt idx="1041">
                        <c:v>182.9</c:v>
                      </c:pt>
                      <c:pt idx="1042">
                        <c:v>183.5</c:v>
                      </c:pt>
                      <c:pt idx="1043">
                        <c:v>183.8</c:v>
                      </c:pt>
                      <c:pt idx="1044">
                        <c:v>183.8</c:v>
                      </c:pt>
                      <c:pt idx="1045">
                        <c:v>183.8</c:v>
                      </c:pt>
                      <c:pt idx="1046">
                        <c:v>183.9</c:v>
                      </c:pt>
                      <c:pt idx="1047">
                        <c:v>183.8</c:v>
                      </c:pt>
                      <c:pt idx="1048">
                        <c:v>183.9</c:v>
                      </c:pt>
                      <c:pt idx="1049">
                        <c:v>183.8</c:v>
                      </c:pt>
                      <c:pt idx="1050">
                        <c:v>183.6</c:v>
                      </c:pt>
                      <c:pt idx="1051">
                        <c:v>183.6</c:v>
                      </c:pt>
                      <c:pt idx="1052">
                        <c:v>183.6</c:v>
                      </c:pt>
                      <c:pt idx="1053">
                        <c:v>183.8</c:v>
                      </c:pt>
                      <c:pt idx="1054">
                        <c:v>75.989999999999995</c:v>
                      </c:pt>
                      <c:pt idx="1055">
                        <c:v>63.75</c:v>
                      </c:pt>
                      <c:pt idx="1056">
                        <c:v>63.94</c:v>
                      </c:pt>
                      <c:pt idx="1057">
                        <c:v>64.09</c:v>
                      </c:pt>
                      <c:pt idx="1058">
                        <c:v>64.010000000000005</c:v>
                      </c:pt>
                      <c:pt idx="1059">
                        <c:v>64.069999999999993</c:v>
                      </c:pt>
                      <c:pt idx="1060">
                        <c:v>63.97</c:v>
                      </c:pt>
                      <c:pt idx="1061">
                        <c:v>64.05</c:v>
                      </c:pt>
                      <c:pt idx="1062">
                        <c:v>64.08</c:v>
                      </c:pt>
                      <c:pt idx="1063">
                        <c:v>106.7</c:v>
                      </c:pt>
                      <c:pt idx="1064">
                        <c:v>198.2</c:v>
                      </c:pt>
                      <c:pt idx="1065">
                        <c:v>186.2</c:v>
                      </c:pt>
                      <c:pt idx="1066">
                        <c:v>183.1</c:v>
                      </c:pt>
                      <c:pt idx="1067">
                        <c:v>180.8</c:v>
                      </c:pt>
                      <c:pt idx="1068">
                        <c:v>180</c:v>
                      </c:pt>
                      <c:pt idx="1069">
                        <c:v>179.3</c:v>
                      </c:pt>
                      <c:pt idx="1070">
                        <c:v>178.4</c:v>
                      </c:pt>
                      <c:pt idx="1071">
                        <c:v>177.9</c:v>
                      </c:pt>
                      <c:pt idx="1072">
                        <c:v>177.4</c:v>
                      </c:pt>
                      <c:pt idx="1073">
                        <c:v>176.9</c:v>
                      </c:pt>
                      <c:pt idx="1074">
                        <c:v>176.8</c:v>
                      </c:pt>
                      <c:pt idx="1075">
                        <c:v>175.6</c:v>
                      </c:pt>
                      <c:pt idx="1076">
                        <c:v>175.6</c:v>
                      </c:pt>
                      <c:pt idx="1077">
                        <c:v>175.3</c:v>
                      </c:pt>
                      <c:pt idx="1078">
                        <c:v>174.9</c:v>
                      </c:pt>
                      <c:pt idx="1079">
                        <c:v>174.5</c:v>
                      </c:pt>
                      <c:pt idx="1080">
                        <c:v>174.5</c:v>
                      </c:pt>
                      <c:pt idx="1081">
                        <c:v>174.4</c:v>
                      </c:pt>
                      <c:pt idx="1082">
                        <c:v>174.2</c:v>
                      </c:pt>
                      <c:pt idx="1083">
                        <c:v>173.7</c:v>
                      </c:pt>
                      <c:pt idx="1084">
                        <c:v>173.8</c:v>
                      </c:pt>
                      <c:pt idx="1085">
                        <c:v>173.7</c:v>
                      </c:pt>
                      <c:pt idx="1086">
                        <c:v>173.9</c:v>
                      </c:pt>
                      <c:pt idx="1087">
                        <c:v>173.5</c:v>
                      </c:pt>
                      <c:pt idx="1088">
                        <c:v>174.2</c:v>
                      </c:pt>
                      <c:pt idx="1089">
                        <c:v>174.5</c:v>
                      </c:pt>
                      <c:pt idx="1090">
                        <c:v>174.1</c:v>
                      </c:pt>
                      <c:pt idx="1091">
                        <c:v>171</c:v>
                      </c:pt>
                      <c:pt idx="1092">
                        <c:v>64.73</c:v>
                      </c:pt>
                      <c:pt idx="1093">
                        <c:v>64.7</c:v>
                      </c:pt>
                      <c:pt idx="1094">
                        <c:v>64.569999999999993</c:v>
                      </c:pt>
                      <c:pt idx="1095">
                        <c:v>64.8</c:v>
                      </c:pt>
                      <c:pt idx="1096">
                        <c:v>64.64</c:v>
                      </c:pt>
                      <c:pt idx="1097">
                        <c:v>64.72</c:v>
                      </c:pt>
                      <c:pt idx="1098">
                        <c:v>64.72</c:v>
                      </c:pt>
                      <c:pt idx="1099">
                        <c:v>64.67</c:v>
                      </c:pt>
                      <c:pt idx="1100">
                        <c:v>64.75</c:v>
                      </c:pt>
                      <c:pt idx="1101">
                        <c:v>64.61</c:v>
                      </c:pt>
                      <c:pt idx="1102">
                        <c:v>64.569999999999993</c:v>
                      </c:pt>
                      <c:pt idx="1103">
                        <c:v>64.67</c:v>
                      </c:pt>
                      <c:pt idx="1104">
                        <c:v>64.64</c:v>
                      </c:pt>
                      <c:pt idx="1105">
                        <c:v>64.540000000000006</c:v>
                      </c:pt>
                      <c:pt idx="1106">
                        <c:v>64.64</c:v>
                      </c:pt>
                      <c:pt idx="1107">
                        <c:v>64.56</c:v>
                      </c:pt>
                      <c:pt idx="1108">
                        <c:v>64.59</c:v>
                      </c:pt>
                      <c:pt idx="1109">
                        <c:v>64.489999999999995</c:v>
                      </c:pt>
                      <c:pt idx="1110">
                        <c:v>64.47</c:v>
                      </c:pt>
                      <c:pt idx="1111">
                        <c:v>64.67</c:v>
                      </c:pt>
                      <c:pt idx="1112">
                        <c:v>64.540000000000006</c:v>
                      </c:pt>
                      <c:pt idx="1113">
                        <c:v>64.510000000000005</c:v>
                      </c:pt>
                      <c:pt idx="1114">
                        <c:v>64.58</c:v>
                      </c:pt>
                      <c:pt idx="1115">
                        <c:v>64.63</c:v>
                      </c:pt>
                      <c:pt idx="1116">
                        <c:v>64.709999999999994</c:v>
                      </c:pt>
                      <c:pt idx="1117">
                        <c:v>64.58</c:v>
                      </c:pt>
                      <c:pt idx="1118">
                        <c:v>64.72</c:v>
                      </c:pt>
                      <c:pt idx="1119">
                        <c:v>64.599999999999994</c:v>
                      </c:pt>
                      <c:pt idx="1120">
                        <c:v>64.59</c:v>
                      </c:pt>
                      <c:pt idx="1121">
                        <c:v>64.62</c:v>
                      </c:pt>
                      <c:pt idx="1122">
                        <c:v>217.8</c:v>
                      </c:pt>
                      <c:pt idx="1123">
                        <c:v>185</c:v>
                      </c:pt>
                      <c:pt idx="1124">
                        <c:v>182</c:v>
                      </c:pt>
                      <c:pt idx="1125">
                        <c:v>180.3</c:v>
                      </c:pt>
                      <c:pt idx="1126">
                        <c:v>178.6</c:v>
                      </c:pt>
                      <c:pt idx="1127">
                        <c:v>177.6</c:v>
                      </c:pt>
                      <c:pt idx="1128">
                        <c:v>176.9</c:v>
                      </c:pt>
                      <c:pt idx="1129">
                        <c:v>176.1</c:v>
                      </c:pt>
                      <c:pt idx="1130">
                        <c:v>175.7</c:v>
                      </c:pt>
                      <c:pt idx="1131">
                        <c:v>175.5</c:v>
                      </c:pt>
                      <c:pt idx="1132">
                        <c:v>174.8</c:v>
                      </c:pt>
                      <c:pt idx="1133">
                        <c:v>174.3</c:v>
                      </c:pt>
                      <c:pt idx="1134">
                        <c:v>173.7</c:v>
                      </c:pt>
                      <c:pt idx="1135">
                        <c:v>173.4</c:v>
                      </c:pt>
                      <c:pt idx="1136">
                        <c:v>173.1</c:v>
                      </c:pt>
                      <c:pt idx="1137">
                        <c:v>173</c:v>
                      </c:pt>
                      <c:pt idx="1138">
                        <c:v>173</c:v>
                      </c:pt>
                      <c:pt idx="1139">
                        <c:v>173</c:v>
                      </c:pt>
                      <c:pt idx="1140">
                        <c:v>172.7</c:v>
                      </c:pt>
                      <c:pt idx="1141">
                        <c:v>172.6</c:v>
                      </c:pt>
                      <c:pt idx="1142">
                        <c:v>172.5</c:v>
                      </c:pt>
                      <c:pt idx="1143">
                        <c:v>172</c:v>
                      </c:pt>
                      <c:pt idx="1144">
                        <c:v>172.3</c:v>
                      </c:pt>
                      <c:pt idx="1145">
                        <c:v>172.5</c:v>
                      </c:pt>
                      <c:pt idx="1146">
                        <c:v>172.2</c:v>
                      </c:pt>
                      <c:pt idx="1147">
                        <c:v>171.8</c:v>
                      </c:pt>
                      <c:pt idx="1148">
                        <c:v>171.7</c:v>
                      </c:pt>
                      <c:pt idx="1149">
                        <c:v>75.459999999999994</c:v>
                      </c:pt>
                      <c:pt idx="1150">
                        <c:v>64.790000000000006</c:v>
                      </c:pt>
                      <c:pt idx="1151">
                        <c:v>64.78</c:v>
                      </c:pt>
                      <c:pt idx="1152">
                        <c:v>64.67</c:v>
                      </c:pt>
                      <c:pt idx="1153">
                        <c:v>64.739999999999995</c:v>
                      </c:pt>
                      <c:pt idx="1154">
                        <c:v>65.05</c:v>
                      </c:pt>
                      <c:pt idx="1155">
                        <c:v>64.930000000000007</c:v>
                      </c:pt>
                      <c:pt idx="1156">
                        <c:v>64.930000000000007</c:v>
                      </c:pt>
                      <c:pt idx="1157">
                        <c:v>64.7</c:v>
                      </c:pt>
                      <c:pt idx="1158">
                        <c:v>64.77</c:v>
                      </c:pt>
                      <c:pt idx="1159">
                        <c:v>64.709999999999994</c:v>
                      </c:pt>
                      <c:pt idx="1160">
                        <c:v>64.66</c:v>
                      </c:pt>
                      <c:pt idx="1161">
                        <c:v>64.67</c:v>
                      </c:pt>
                      <c:pt idx="1162">
                        <c:v>64.45</c:v>
                      </c:pt>
                      <c:pt idx="1163">
                        <c:v>64.52</c:v>
                      </c:pt>
                      <c:pt idx="1164">
                        <c:v>64.599999999999994</c:v>
                      </c:pt>
                      <c:pt idx="1165">
                        <c:v>64.67</c:v>
                      </c:pt>
                      <c:pt idx="1166">
                        <c:v>64.319999999999993</c:v>
                      </c:pt>
                      <c:pt idx="1167">
                        <c:v>64.53</c:v>
                      </c:pt>
                      <c:pt idx="1168">
                        <c:v>64.48</c:v>
                      </c:pt>
                      <c:pt idx="1169">
                        <c:v>64.540000000000006</c:v>
                      </c:pt>
                      <c:pt idx="1170">
                        <c:v>64.540000000000006</c:v>
                      </c:pt>
                      <c:pt idx="1171">
                        <c:v>64.400000000000006</c:v>
                      </c:pt>
                      <c:pt idx="1172">
                        <c:v>64.31</c:v>
                      </c:pt>
                      <c:pt idx="1173">
                        <c:v>64.510000000000005</c:v>
                      </c:pt>
                      <c:pt idx="1174">
                        <c:v>64.510000000000005</c:v>
                      </c:pt>
                      <c:pt idx="1175">
                        <c:v>64.36</c:v>
                      </c:pt>
                      <c:pt idx="1176">
                        <c:v>64.41</c:v>
                      </c:pt>
                      <c:pt idx="1177">
                        <c:v>64.430000000000007</c:v>
                      </c:pt>
                      <c:pt idx="1178">
                        <c:v>178.3</c:v>
                      </c:pt>
                      <c:pt idx="1179">
                        <c:v>185</c:v>
                      </c:pt>
                      <c:pt idx="1180">
                        <c:v>181.4</c:v>
                      </c:pt>
                      <c:pt idx="1181">
                        <c:v>179.6</c:v>
                      </c:pt>
                      <c:pt idx="1182">
                        <c:v>178.2</c:v>
                      </c:pt>
                      <c:pt idx="1183">
                        <c:v>177.4</c:v>
                      </c:pt>
                      <c:pt idx="1184">
                        <c:v>176.8</c:v>
                      </c:pt>
                      <c:pt idx="1185">
                        <c:v>176.3</c:v>
                      </c:pt>
                      <c:pt idx="1186">
                        <c:v>175.8</c:v>
                      </c:pt>
                      <c:pt idx="1187">
                        <c:v>175.4</c:v>
                      </c:pt>
                      <c:pt idx="1188">
                        <c:v>174.9</c:v>
                      </c:pt>
                      <c:pt idx="1189">
                        <c:v>174.6</c:v>
                      </c:pt>
                      <c:pt idx="1190">
                        <c:v>174.3</c:v>
                      </c:pt>
                      <c:pt idx="1191">
                        <c:v>174</c:v>
                      </c:pt>
                      <c:pt idx="1192">
                        <c:v>173.6</c:v>
                      </c:pt>
                      <c:pt idx="1193">
                        <c:v>173.7</c:v>
                      </c:pt>
                      <c:pt idx="1194">
                        <c:v>173.6</c:v>
                      </c:pt>
                      <c:pt idx="1195">
                        <c:v>173</c:v>
                      </c:pt>
                      <c:pt idx="1196">
                        <c:v>173</c:v>
                      </c:pt>
                      <c:pt idx="1197">
                        <c:v>173</c:v>
                      </c:pt>
                      <c:pt idx="1198">
                        <c:v>173</c:v>
                      </c:pt>
                      <c:pt idx="1199">
                        <c:v>173.1</c:v>
                      </c:pt>
                      <c:pt idx="1200">
                        <c:v>173.1</c:v>
                      </c:pt>
                      <c:pt idx="1201">
                        <c:v>173</c:v>
                      </c:pt>
                      <c:pt idx="1202">
                        <c:v>173</c:v>
                      </c:pt>
                      <c:pt idx="1203">
                        <c:v>172.7</c:v>
                      </c:pt>
                      <c:pt idx="1204">
                        <c:v>172.9</c:v>
                      </c:pt>
                      <c:pt idx="1205">
                        <c:v>87.8</c:v>
                      </c:pt>
                      <c:pt idx="1206">
                        <c:v>63.84</c:v>
                      </c:pt>
                      <c:pt idx="1207">
                        <c:v>63.99</c:v>
                      </c:pt>
                      <c:pt idx="1208">
                        <c:v>63.92</c:v>
                      </c:pt>
                      <c:pt idx="1209">
                        <c:v>63.97</c:v>
                      </c:pt>
                      <c:pt idx="1210">
                        <c:v>63.94</c:v>
                      </c:pt>
                      <c:pt idx="1211">
                        <c:v>63.94</c:v>
                      </c:pt>
                      <c:pt idx="1212">
                        <c:v>63.77</c:v>
                      </c:pt>
                      <c:pt idx="1213">
                        <c:v>63.74</c:v>
                      </c:pt>
                      <c:pt idx="1214">
                        <c:v>63.92</c:v>
                      </c:pt>
                      <c:pt idx="1215">
                        <c:v>64.02</c:v>
                      </c:pt>
                      <c:pt idx="1216">
                        <c:v>64.03</c:v>
                      </c:pt>
                      <c:pt idx="1217">
                        <c:v>63.91</c:v>
                      </c:pt>
                      <c:pt idx="1218">
                        <c:v>64.02</c:v>
                      </c:pt>
                      <c:pt idx="1219">
                        <c:v>63.91</c:v>
                      </c:pt>
                      <c:pt idx="1220">
                        <c:v>63.7</c:v>
                      </c:pt>
                      <c:pt idx="1221">
                        <c:v>63.76</c:v>
                      </c:pt>
                      <c:pt idx="1222">
                        <c:v>63.71</c:v>
                      </c:pt>
                      <c:pt idx="1223">
                        <c:v>63.73</c:v>
                      </c:pt>
                      <c:pt idx="1224">
                        <c:v>63.68</c:v>
                      </c:pt>
                      <c:pt idx="1225">
                        <c:v>63.63</c:v>
                      </c:pt>
                      <c:pt idx="1226">
                        <c:v>63.65</c:v>
                      </c:pt>
                      <c:pt idx="1227">
                        <c:v>63.74</c:v>
                      </c:pt>
                      <c:pt idx="1228">
                        <c:v>63.74</c:v>
                      </c:pt>
                      <c:pt idx="1229">
                        <c:v>63.9</c:v>
                      </c:pt>
                      <c:pt idx="1230">
                        <c:v>63.74</c:v>
                      </c:pt>
                      <c:pt idx="1231">
                        <c:v>63.68</c:v>
                      </c:pt>
                      <c:pt idx="1232">
                        <c:v>63.82</c:v>
                      </c:pt>
                      <c:pt idx="1233">
                        <c:v>64.12</c:v>
                      </c:pt>
                      <c:pt idx="1234">
                        <c:v>190.4</c:v>
                      </c:pt>
                      <c:pt idx="1235">
                        <c:v>186.1</c:v>
                      </c:pt>
                      <c:pt idx="1236">
                        <c:v>182.3</c:v>
                      </c:pt>
                      <c:pt idx="1237">
                        <c:v>180</c:v>
                      </c:pt>
                      <c:pt idx="1238">
                        <c:v>178.8</c:v>
                      </c:pt>
                      <c:pt idx="1239">
                        <c:v>178.1</c:v>
                      </c:pt>
                      <c:pt idx="1240">
                        <c:v>177.6</c:v>
                      </c:pt>
                      <c:pt idx="1241">
                        <c:v>176.9</c:v>
                      </c:pt>
                      <c:pt idx="1242">
                        <c:v>176</c:v>
                      </c:pt>
                      <c:pt idx="1243">
                        <c:v>175.2</c:v>
                      </c:pt>
                      <c:pt idx="1244">
                        <c:v>175</c:v>
                      </c:pt>
                      <c:pt idx="1245">
                        <c:v>174.6</c:v>
                      </c:pt>
                      <c:pt idx="1246">
                        <c:v>174.4</c:v>
                      </c:pt>
                      <c:pt idx="1247">
                        <c:v>174</c:v>
                      </c:pt>
                      <c:pt idx="1248">
                        <c:v>174</c:v>
                      </c:pt>
                      <c:pt idx="1249">
                        <c:v>174.1</c:v>
                      </c:pt>
                      <c:pt idx="1250">
                        <c:v>174</c:v>
                      </c:pt>
                      <c:pt idx="1251">
                        <c:v>174.2</c:v>
                      </c:pt>
                      <c:pt idx="1252">
                        <c:v>174.3</c:v>
                      </c:pt>
                      <c:pt idx="1253">
                        <c:v>174.2</c:v>
                      </c:pt>
                      <c:pt idx="1254">
                        <c:v>173.5</c:v>
                      </c:pt>
                      <c:pt idx="1255">
                        <c:v>173.6</c:v>
                      </c:pt>
                      <c:pt idx="1256">
                        <c:v>173.6</c:v>
                      </c:pt>
                      <c:pt idx="1257">
                        <c:v>173.5</c:v>
                      </c:pt>
                      <c:pt idx="1258">
                        <c:v>233.8</c:v>
                      </c:pt>
                      <c:pt idx="1259">
                        <c:v>277</c:v>
                      </c:pt>
                      <c:pt idx="1260">
                        <c:v>284</c:v>
                      </c:pt>
                      <c:pt idx="1261">
                        <c:v>287.60000000000002</c:v>
                      </c:pt>
                      <c:pt idx="1262">
                        <c:v>221</c:v>
                      </c:pt>
                      <c:pt idx="1263">
                        <c:v>182.3</c:v>
                      </c:pt>
                      <c:pt idx="1264">
                        <c:v>181.4</c:v>
                      </c:pt>
                      <c:pt idx="1265">
                        <c:v>181.1</c:v>
                      </c:pt>
                      <c:pt idx="1266">
                        <c:v>181.3</c:v>
                      </c:pt>
                      <c:pt idx="1267">
                        <c:v>181.4</c:v>
                      </c:pt>
                      <c:pt idx="1268">
                        <c:v>181.4</c:v>
                      </c:pt>
                      <c:pt idx="1269">
                        <c:v>181.4</c:v>
                      </c:pt>
                      <c:pt idx="1270">
                        <c:v>181.3</c:v>
                      </c:pt>
                      <c:pt idx="1271">
                        <c:v>181.3</c:v>
                      </c:pt>
                      <c:pt idx="1272">
                        <c:v>181.6</c:v>
                      </c:pt>
                      <c:pt idx="1273">
                        <c:v>181.5</c:v>
                      </c:pt>
                      <c:pt idx="1274">
                        <c:v>181.6</c:v>
                      </c:pt>
                      <c:pt idx="1275">
                        <c:v>181.8</c:v>
                      </c:pt>
                      <c:pt idx="1276">
                        <c:v>182</c:v>
                      </c:pt>
                      <c:pt idx="1277">
                        <c:v>182.1</c:v>
                      </c:pt>
                      <c:pt idx="1278">
                        <c:v>182.1</c:v>
                      </c:pt>
                      <c:pt idx="1279">
                        <c:v>182.1</c:v>
                      </c:pt>
                      <c:pt idx="1280">
                        <c:v>182.2</c:v>
                      </c:pt>
                      <c:pt idx="1281">
                        <c:v>181.6</c:v>
                      </c:pt>
                      <c:pt idx="1282">
                        <c:v>181.6</c:v>
                      </c:pt>
                      <c:pt idx="1283">
                        <c:v>182</c:v>
                      </c:pt>
                      <c:pt idx="1284">
                        <c:v>181.9</c:v>
                      </c:pt>
                      <c:pt idx="1285">
                        <c:v>181.7</c:v>
                      </c:pt>
                      <c:pt idx="1286">
                        <c:v>182.1</c:v>
                      </c:pt>
                      <c:pt idx="1287">
                        <c:v>91</c:v>
                      </c:pt>
                      <c:pt idx="1288">
                        <c:v>62.94</c:v>
                      </c:pt>
                      <c:pt idx="1289">
                        <c:v>62.86</c:v>
                      </c:pt>
                      <c:pt idx="1290">
                        <c:v>63</c:v>
                      </c:pt>
                      <c:pt idx="1291">
                        <c:v>62.94</c:v>
                      </c:pt>
                      <c:pt idx="1292">
                        <c:v>164.5</c:v>
                      </c:pt>
                      <c:pt idx="1293">
                        <c:v>187.9</c:v>
                      </c:pt>
                      <c:pt idx="1294">
                        <c:v>183</c:v>
                      </c:pt>
                      <c:pt idx="1295">
                        <c:v>181.2</c:v>
                      </c:pt>
                      <c:pt idx="1296">
                        <c:v>179.2</c:v>
                      </c:pt>
                      <c:pt idx="1297">
                        <c:v>178</c:v>
                      </c:pt>
                      <c:pt idx="1298">
                        <c:v>177.6</c:v>
                      </c:pt>
                      <c:pt idx="1299">
                        <c:v>176.5</c:v>
                      </c:pt>
                      <c:pt idx="1300">
                        <c:v>176.1</c:v>
                      </c:pt>
                      <c:pt idx="1301">
                        <c:v>175.8</c:v>
                      </c:pt>
                      <c:pt idx="1302">
                        <c:v>175.4</c:v>
                      </c:pt>
                      <c:pt idx="1303">
                        <c:v>174.9</c:v>
                      </c:pt>
                      <c:pt idx="1304">
                        <c:v>174.3</c:v>
                      </c:pt>
                      <c:pt idx="1305">
                        <c:v>173.9</c:v>
                      </c:pt>
                      <c:pt idx="1306">
                        <c:v>173.8</c:v>
                      </c:pt>
                      <c:pt idx="1307">
                        <c:v>173.8</c:v>
                      </c:pt>
                      <c:pt idx="1308">
                        <c:v>173.8</c:v>
                      </c:pt>
                      <c:pt idx="1309">
                        <c:v>173.3</c:v>
                      </c:pt>
                      <c:pt idx="1310">
                        <c:v>173.4</c:v>
                      </c:pt>
                      <c:pt idx="1311">
                        <c:v>173.5</c:v>
                      </c:pt>
                      <c:pt idx="1312">
                        <c:v>173.6</c:v>
                      </c:pt>
                      <c:pt idx="1313">
                        <c:v>173.4</c:v>
                      </c:pt>
                      <c:pt idx="1314">
                        <c:v>172.9</c:v>
                      </c:pt>
                      <c:pt idx="1315">
                        <c:v>172.4</c:v>
                      </c:pt>
                      <c:pt idx="1316">
                        <c:v>172.6</c:v>
                      </c:pt>
                      <c:pt idx="1317">
                        <c:v>172.3</c:v>
                      </c:pt>
                      <c:pt idx="1318">
                        <c:v>172.5</c:v>
                      </c:pt>
                      <c:pt idx="1319">
                        <c:v>172.6</c:v>
                      </c:pt>
                      <c:pt idx="1320">
                        <c:v>116</c:v>
                      </c:pt>
                      <c:pt idx="1321">
                        <c:v>63.55</c:v>
                      </c:pt>
                      <c:pt idx="1322">
                        <c:v>63.57</c:v>
                      </c:pt>
                      <c:pt idx="1323">
                        <c:v>63.53</c:v>
                      </c:pt>
                      <c:pt idx="1324">
                        <c:v>63.5</c:v>
                      </c:pt>
                      <c:pt idx="1325">
                        <c:v>63.4</c:v>
                      </c:pt>
                      <c:pt idx="1326">
                        <c:v>63.59</c:v>
                      </c:pt>
                      <c:pt idx="1327">
                        <c:v>63.68</c:v>
                      </c:pt>
                      <c:pt idx="1328">
                        <c:v>63.57</c:v>
                      </c:pt>
                      <c:pt idx="1329">
                        <c:v>63.57</c:v>
                      </c:pt>
                      <c:pt idx="1330">
                        <c:v>63.59</c:v>
                      </c:pt>
                      <c:pt idx="1331">
                        <c:v>63.59</c:v>
                      </c:pt>
                      <c:pt idx="1332">
                        <c:v>63.75</c:v>
                      </c:pt>
                      <c:pt idx="1333">
                        <c:v>63.69</c:v>
                      </c:pt>
                      <c:pt idx="1334">
                        <c:v>63.59</c:v>
                      </c:pt>
                      <c:pt idx="1335">
                        <c:v>63.46</c:v>
                      </c:pt>
                      <c:pt idx="1336">
                        <c:v>63.48</c:v>
                      </c:pt>
                      <c:pt idx="1337">
                        <c:v>63.52</c:v>
                      </c:pt>
                      <c:pt idx="1338">
                        <c:v>63.55</c:v>
                      </c:pt>
                      <c:pt idx="1339">
                        <c:v>63.38</c:v>
                      </c:pt>
                      <c:pt idx="1340">
                        <c:v>63.6</c:v>
                      </c:pt>
                      <c:pt idx="1341">
                        <c:v>63.5</c:v>
                      </c:pt>
                      <c:pt idx="1342">
                        <c:v>63.6</c:v>
                      </c:pt>
                      <c:pt idx="1343">
                        <c:v>63.44</c:v>
                      </c:pt>
                      <c:pt idx="1344">
                        <c:v>63.53</c:v>
                      </c:pt>
                      <c:pt idx="1345">
                        <c:v>63.5</c:v>
                      </c:pt>
                      <c:pt idx="1346">
                        <c:v>63.53</c:v>
                      </c:pt>
                      <c:pt idx="1347">
                        <c:v>63.48</c:v>
                      </c:pt>
                      <c:pt idx="1348">
                        <c:v>63.4</c:v>
                      </c:pt>
                      <c:pt idx="1349">
                        <c:v>63.41</c:v>
                      </c:pt>
                      <c:pt idx="1350">
                        <c:v>154.69999999999999</c:v>
                      </c:pt>
                      <c:pt idx="1351">
                        <c:v>189.8</c:v>
                      </c:pt>
                      <c:pt idx="1352">
                        <c:v>183.3</c:v>
                      </c:pt>
                      <c:pt idx="1353">
                        <c:v>181.2</c:v>
                      </c:pt>
                      <c:pt idx="1354">
                        <c:v>179.6</c:v>
                      </c:pt>
                      <c:pt idx="1355">
                        <c:v>178.6</c:v>
                      </c:pt>
                      <c:pt idx="1356">
                        <c:v>178</c:v>
                      </c:pt>
                      <c:pt idx="1357">
                        <c:v>177.7</c:v>
                      </c:pt>
                      <c:pt idx="1358">
                        <c:v>177</c:v>
                      </c:pt>
                      <c:pt idx="1359">
                        <c:v>176.7</c:v>
                      </c:pt>
                      <c:pt idx="1360">
                        <c:v>176.2</c:v>
                      </c:pt>
                      <c:pt idx="1361">
                        <c:v>175.8</c:v>
                      </c:pt>
                      <c:pt idx="1362">
                        <c:v>175.5</c:v>
                      </c:pt>
                      <c:pt idx="1363">
                        <c:v>175.2</c:v>
                      </c:pt>
                      <c:pt idx="1364">
                        <c:v>175</c:v>
                      </c:pt>
                      <c:pt idx="1365">
                        <c:v>174.7</c:v>
                      </c:pt>
                      <c:pt idx="1366">
                        <c:v>174.5</c:v>
                      </c:pt>
                      <c:pt idx="1367">
                        <c:v>174.2</c:v>
                      </c:pt>
                      <c:pt idx="1368">
                        <c:v>173.9</c:v>
                      </c:pt>
                      <c:pt idx="1369">
                        <c:v>173.4</c:v>
                      </c:pt>
                      <c:pt idx="1370">
                        <c:v>173.3</c:v>
                      </c:pt>
                      <c:pt idx="1371">
                        <c:v>173.1</c:v>
                      </c:pt>
                      <c:pt idx="1372">
                        <c:v>173.3</c:v>
                      </c:pt>
                      <c:pt idx="1373">
                        <c:v>173.1</c:v>
                      </c:pt>
                      <c:pt idx="1374">
                        <c:v>173</c:v>
                      </c:pt>
                      <c:pt idx="1375">
                        <c:v>172.8</c:v>
                      </c:pt>
                      <c:pt idx="1376">
                        <c:v>173</c:v>
                      </c:pt>
                      <c:pt idx="1377">
                        <c:v>173.1</c:v>
                      </c:pt>
                      <c:pt idx="1378">
                        <c:v>131.19999999999999</c:v>
                      </c:pt>
                      <c:pt idx="1379">
                        <c:v>63.54</c:v>
                      </c:pt>
                      <c:pt idx="1380">
                        <c:v>63.58</c:v>
                      </c:pt>
                      <c:pt idx="1381">
                        <c:v>63.54</c:v>
                      </c:pt>
                      <c:pt idx="1382">
                        <c:v>63.46</c:v>
                      </c:pt>
                      <c:pt idx="1383">
                        <c:v>63.54</c:v>
                      </c:pt>
                      <c:pt idx="1384">
                        <c:v>63.53</c:v>
                      </c:pt>
                      <c:pt idx="1385">
                        <c:v>63.58</c:v>
                      </c:pt>
                      <c:pt idx="1386">
                        <c:v>63.54</c:v>
                      </c:pt>
                      <c:pt idx="1387">
                        <c:v>63.55</c:v>
                      </c:pt>
                      <c:pt idx="1388">
                        <c:v>63.5</c:v>
                      </c:pt>
                      <c:pt idx="1389">
                        <c:v>63.57</c:v>
                      </c:pt>
                      <c:pt idx="1390">
                        <c:v>63.57</c:v>
                      </c:pt>
                      <c:pt idx="1391">
                        <c:v>63.54</c:v>
                      </c:pt>
                      <c:pt idx="1392">
                        <c:v>63.58</c:v>
                      </c:pt>
                      <c:pt idx="1393">
                        <c:v>63.59</c:v>
                      </c:pt>
                      <c:pt idx="1394">
                        <c:v>63.59</c:v>
                      </c:pt>
                      <c:pt idx="1395">
                        <c:v>63.5</c:v>
                      </c:pt>
                      <c:pt idx="1396">
                        <c:v>63.6</c:v>
                      </c:pt>
                      <c:pt idx="1397">
                        <c:v>63.58</c:v>
                      </c:pt>
                      <c:pt idx="1398">
                        <c:v>63.53</c:v>
                      </c:pt>
                      <c:pt idx="1399">
                        <c:v>63.52</c:v>
                      </c:pt>
                      <c:pt idx="1400">
                        <c:v>63.75</c:v>
                      </c:pt>
                      <c:pt idx="1401">
                        <c:v>63.62</c:v>
                      </c:pt>
                      <c:pt idx="1402">
                        <c:v>63.63</c:v>
                      </c:pt>
                      <c:pt idx="1403">
                        <c:v>105.5</c:v>
                      </c:pt>
                      <c:pt idx="1404">
                        <c:v>216.3</c:v>
                      </c:pt>
                      <c:pt idx="1405">
                        <c:v>215.5</c:v>
                      </c:pt>
                      <c:pt idx="1406">
                        <c:v>214.7</c:v>
                      </c:pt>
                      <c:pt idx="1407">
                        <c:v>214.4</c:v>
                      </c:pt>
                      <c:pt idx="1408">
                        <c:v>214.7</c:v>
                      </c:pt>
                      <c:pt idx="1409">
                        <c:v>215.1</c:v>
                      </c:pt>
                      <c:pt idx="1410">
                        <c:v>215.6</c:v>
                      </c:pt>
                      <c:pt idx="1411">
                        <c:v>215.5</c:v>
                      </c:pt>
                      <c:pt idx="1412">
                        <c:v>215.5</c:v>
                      </c:pt>
                      <c:pt idx="1413">
                        <c:v>216</c:v>
                      </c:pt>
                      <c:pt idx="1414">
                        <c:v>216.1</c:v>
                      </c:pt>
                      <c:pt idx="1415">
                        <c:v>215.9</c:v>
                      </c:pt>
                      <c:pt idx="1416">
                        <c:v>216.4</c:v>
                      </c:pt>
                      <c:pt idx="1417">
                        <c:v>216.8</c:v>
                      </c:pt>
                      <c:pt idx="1418">
                        <c:v>215.8</c:v>
                      </c:pt>
                      <c:pt idx="1419">
                        <c:v>187.7</c:v>
                      </c:pt>
                      <c:pt idx="1420">
                        <c:v>63.49</c:v>
                      </c:pt>
                      <c:pt idx="1421">
                        <c:v>63.37</c:v>
                      </c:pt>
                      <c:pt idx="1422">
                        <c:v>63.51</c:v>
                      </c:pt>
                      <c:pt idx="1423">
                        <c:v>63.6</c:v>
                      </c:pt>
                      <c:pt idx="1424">
                        <c:v>128.9</c:v>
                      </c:pt>
                      <c:pt idx="1425">
                        <c:v>198</c:v>
                      </c:pt>
                      <c:pt idx="1426">
                        <c:v>193.9</c:v>
                      </c:pt>
                      <c:pt idx="1427">
                        <c:v>197</c:v>
                      </c:pt>
                      <c:pt idx="1428">
                        <c:v>199.1</c:v>
                      </c:pt>
                      <c:pt idx="1429">
                        <c:v>200</c:v>
                      </c:pt>
                      <c:pt idx="1430">
                        <c:v>197.5</c:v>
                      </c:pt>
                      <c:pt idx="1431">
                        <c:v>195.7</c:v>
                      </c:pt>
                      <c:pt idx="1432">
                        <c:v>193.4</c:v>
                      </c:pt>
                      <c:pt idx="1433">
                        <c:v>192.9</c:v>
                      </c:pt>
                      <c:pt idx="1434">
                        <c:v>191.9</c:v>
                      </c:pt>
                      <c:pt idx="1435">
                        <c:v>191.1</c:v>
                      </c:pt>
                      <c:pt idx="1436">
                        <c:v>190</c:v>
                      </c:pt>
                      <c:pt idx="1437">
                        <c:v>189.8</c:v>
                      </c:pt>
                      <c:pt idx="1438">
                        <c:v>188.1</c:v>
                      </c:pt>
                      <c:pt idx="1439">
                        <c:v>187.8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C77-4E34-9493-C9419416A379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Plan1!$G$1</c15:sqref>
                        </c15:formulaRef>
                      </c:ext>
                    </c:extLst>
                    <c:strCache>
                      <c:ptCount val="1"/>
                      <c:pt idx="0">
                        <c:v>Demanda residencial - perfil 3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Plan1!$A$2:$A$1441</c15:sqref>
                        </c15:formulaRef>
                      </c:ext>
                    </c:extLst>
                    <c:numCache>
                      <c:formatCode>[$-F400]h:mm:ss\ AM/PM</c:formatCode>
                      <c:ptCount val="1440"/>
                      <c:pt idx="0">
                        <c:v>43533</c:v>
                      </c:pt>
                      <c:pt idx="1">
                        <c:v>43533.000694444447</c:v>
                      </c:pt>
                      <c:pt idx="2">
                        <c:v>43533.001388888886</c:v>
                      </c:pt>
                      <c:pt idx="3">
                        <c:v>43533.002083333333</c:v>
                      </c:pt>
                      <c:pt idx="4">
                        <c:v>43533.00277777778</c:v>
                      </c:pt>
                      <c:pt idx="5">
                        <c:v>43533.003472222219</c:v>
                      </c:pt>
                      <c:pt idx="6">
                        <c:v>43533.004166666666</c:v>
                      </c:pt>
                      <c:pt idx="7">
                        <c:v>43533.004861111112</c:v>
                      </c:pt>
                      <c:pt idx="8">
                        <c:v>43533.005555555559</c:v>
                      </c:pt>
                      <c:pt idx="9">
                        <c:v>43533.006249999999</c:v>
                      </c:pt>
                      <c:pt idx="10">
                        <c:v>43533.006944444445</c:v>
                      </c:pt>
                      <c:pt idx="11">
                        <c:v>43533.007638888892</c:v>
                      </c:pt>
                      <c:pt idx="12">
                        <c:v>43533.008333333331</c:v>
                      </c:pt>
                      <c:pt idx="13">
                        <c:v>43533.009027777778</c:v>
                      </c:pt>
                      <c:pt idx="14">
                        <c:v>43533.009722222225</c:v>
                      </c:pt>
                      <c:pt idx="15">
                        <c:v>43533.010416666664</c:v>
                      </c:pt>
                      <c:pt idx="16">
                        <c:v>43533.011111111111</c:v>
                      </c:pt>
                      <c:pt idx="17">
                        <c:v>43533.011805555558</c:v>
                      </c:pt>
                      <c:pt idx="18">
                        <c:v>43533.012499999997</c:v>
                      </c:pt>
                      <c:pt idx="19">
                        <c:v>43533.013194444444</c:v>
                      </c:pt>
                      <c:pt idx="20">
                        <c:v>43533.013888888891</c:v>
                      </c:pt>
                      <c:pt idx="21">
                        <c:v>43533.01458333333</c:v>
                      </c:pt>
                      <c:pt idx="22">
                        <c:v>43533.015277777777</c:v>
                      </c:pt>
                      <c:pt idx="23">
                        <c:v>43533.015972222223</c:v>
                      </c:pt>
                      <c:pt idx="24">
                        <c:v>43533.01666666667</c:v>
                      </c:pt>
                      <c:pt idx="25">
                        <c:v>43533.017361111109</c:v>
                      </c:pt>
                      <c:pt idx="26">
                        <c:v>43533.018055555556</c:v>
                      </c:pt>
                      <c:pt idx="27">
                        <c:v>43533.018750000003</c:v>
                      </c:pt>
                      <c:pt idx="28">
                        <c:v>43533.019444444442</c:v>
                      </c:pt>
                      <c:pt idx="29">
                        <c:v>43533.020138888889</c:v>
                      </c:pt>
                      <c:pt idx="30">
                        <c:v>43533.020833333336</c:v>
                      </c:pt>
                      <c:pt idx="31">
                        <c:v>43533.021527777775</c:v>
                      </c:pt>
                      <c:pt idx="32">
                        <c:v>43533.022222222222</c:v>
                      </c:pt>
                      <c:pt idx="33">
                        <c:v>43533.022916666669</c:v>
                      </c:pt>
                      <c:pt idx="34">
                        <c:v>43533.023611111108</c:v>
                      </c:pt>
                      <c:pt idx="35">
                        <c:v>43533.024305555555</c:v>
                      </c:pt>
                      <c:pt idx="36">
                        <c:v>43533.025000000001</c:v>
                      </c:pt>
                      <c:pt idx="37">
                        <c:v>43533.025694444441</c:v>
                      </c:pt>
                      <c:pt idx="38">
                        <c:v>43533.026388888888</c:v>
                      </c:pt>
                      <c:pt idx="39">
                        <c:v>43533.027083333334</c:v>
                      </c:pt>
                      <c:pt idx="40">
                        <c:v>43533.027777777781</c:v>
                      </c:pt>
                      <c:pt idx="41">
                        <c:v>43533.02847222222</c:v>
                      </c:pt>
                      <c:pt idx="42">
                        <c:v>43533.029166666667</c:v>
                      </c:pt>
                      <c:pt idx="43">
                        <c:v>43533.029861111114</c:v>
                      </c:pt>
                      <c:pt idx="44">
                        <c:v>43533.030555555553</c:v>
                      </c:pt>
                      <c:pt idx="45">
                        <c:v>43533.03125</c:v>
                      </c:pt>
                      <c:pt idx="46">
                        <c:v>43533.031944444447</c:v>
                      </c:pt>
                      <c:pt idx="47">
                        <c:v>43533.032638888886</c:v>
                      </c:pt>
                      <c:pt idx="48">
                        <c:v>43533.033333333333</c:v>
                      </c:pt>
                      <c:pt idx="49">
                        <c:v>43533.03402777778</c:v>
                      </c:pt>
                      <c:pt idx="50">
                        <c:v>43533.034722222219</c:v>
                      </c:pt>
                      <c:pt idx="51">
                        <c:v>43533.035416666666</c:v>
                      </c:pt>
                      <c:pt idx="52">
                        <c:v>43533.036111111112</c:v>
                      </c:pt>
                      <c:pt idx="53">
                        <c:v>43533.036805555559</c:v>
                      </c:pt>
                      <c:pt idx="54">
                        <c:v>43533.037499999999</c:v>
                      </c:pt>
                      <c:pt idx="55">
                        <c:v>43533.038194444445</c:v>
                      </c:pt>
                      <c:pt idx="56">
                        <c:v>43533.038888888892</c:v>
                      </c:pt>
                      <c:pt idx="57">
                        <c:v>43533.039583333331</c:v>
                      </c:pt>
                      <c:pt idx="58">
                        <c:v>43533.040277777778</c:v>
                      </c:pt>
                      <c:pt idx="59">
                        <c:v>43533.040972222225</c:v>
                      </c:pt>
                      <c:pt idx="60">
                        <c:v>43533.041666666664</c:v>
                      </c:pt>
                      <c:pt idx="61">
                        <c:v>43533.042361111111</c:v>
                      </c:pt>
                      <c:pt idx="62">
                        <c:v>43533.043055555558</c:v>
                      </c:pt>
                      <c:pt idx="63">
                        <c:v>43533.043749999997</c:v>
                      </c:pt>
                      <c:pt idx="64">
                        <c:v>43533.044444444444</c:v>
                      </c:pt>
                      <c:pt idx="65">
                        <c:v>43533.045138888891</c:v>
                      </c:pt>
                      <c:pt idx="66">
                        <c:v>43533.04583333333</c:v>
                      </c:pt>
                      <c:pt idx="67">
                        <c:v>43533.046527777777</c:v>
                      </c:pt>
                      <c:pt idx="68">
                        <c:v>43533.047222222223</c:v>
                      </c:pt>
                      <c:pt idx="69">
                        <c:v>43533.04791666667</c:v>
                      </c:pt>
                      <c:pt idx="70">
                        <c:v>43533.048611111109</c:v>
                      </c:pt>
                      <c:pt idx="71">
                        <c:v>43533.049305555556</c:v>
                      </c:pt>
                      <c:pt idx="72">
                        <c:v>43533.05</c:v>
                      </c:pt>
                      <c:pt idx="73">
                        <c:v>43533.050694444442</c:v>
                      </c:pt>
                      <c:pt idx="74">
                        <c:v>43533.051388888889</c:v>
                      </c:pt>
                      <c:pt idx="75">
                        <c:v>43533.052083333336</c:v>
                      </c:pt>
                      <c:pt idx="76">
                        <c:v>43533.052777777775</c:v>
                      </c:pt>
                      <c:pt idx="77">
                        <c:v>43533.053472222222</c:v>
                      </c:pt>
                      <c:pt idx="78">
                        <c:v>43533.054166666669</c:v>
                      </c:pt>
                      <c:pt idx="79">
                        <c:v>43533.054861111108</c:v>
                      </c:pt>
                      <c:pt idx="80">
                        <c:v>43533.055555555555</c:v>
                      </c:pt>
                      <c:pt idx="81">
                        <c:v>43533.056250000001</c:v>
                      </c:pt>
                      <c:pt idx="82">
                        <c:v>43533.056944444441</c:v>
                      </c:pt>
                      <c:pt idx="83">
                        <c:v>43533.057638888888</c:v>
                      </c:pt>
                      <c:pt idx="84">
                        <c:v>43533.058333333334</c:v>
                      </c:pt>
                      <c:pt idx="85">
                        <c:v>43533.059027777781</c:v>
                      </c:pt>
                      <c:pt idx="86">
                        <c:v>43533.05972222222</c:v>
                      </c:pt>
                      <c:pt idx="87">
                        <c:v>43533.060416666667</c:v>
                      </c:pt>
                      <c:pt idx="88">
                        <c:v>43533.061111111114</c:v>
                      </c:pt>
                      <c:pt idx="89">
                        <c:v>43533.061805555553</c:v>
                      </c:pt>
                      <c:pt idx="90">
                        <c:v>43533.0625</c:v>
                      </c:pt>
                      <c:pt idx="91">
                        <c:v>43533.063194444447</c:v>
                      </c:pt>
                      <c:pt idx="92">
                        <c:v>43533.063888888886</c:v>
                      </c:pt>
                      <c:pt idx="93">
                        <c:v>43533.064583333333</c:v>
                      </c:pt>
                      <c:pt idx="94">
                        <c:v>43533.06527777778</c:v>
                      </c:pt>
                      <c:pt idx="95">
                        <c:v>43533.065972222219</c:v>
                      </c:pt>
                      <c:pt idx="96">
                        <c:v>43533.066666666666</c:v>
                      </c:pt>
                      <c:pt idx="97">
                        <c:v>43533.067361111112</c:v>
                      </c:pt>
                      <c:pt idx="98">
                        <c:v>43533.068055555559</c:v>
                      </c:pt>
                      <c:pt idx="99">
                        <c:v>43533.068749999999</c:v>
                      </c:pt>
                      <c:pt idx="100">
                        <c:v>43533.069444444445</c:v>
                      </c:pt>
                      <c:pt idx="101">
                        <c:v>43533.070138888892</c:v>
                      </c:pt>
                      <c:pt idx="102">
                        <c:v>43533.070833333331</c:v>
                      </c:pt>
                      <c:pt idx="103">
                        <c:v>43533.071527777778</c:v>
                      </c:pt>
                      <c:pt idx="104">
                        <c:v>43533.072222222225</c:v>
                      </c:pt>
                      <c:pt idx="105">
                        <c:v>43533.072916666664</c:v>
                      </c:pt>
                      <c:pt idx="106">
                        <c:v>43533.073611111111</c:v>
                      </c:pt>
                      <c:pt idx="107">
                        <c:v>43533.074305555558</c:v>
                      </c:pt>
                      <c:pt idx="108">
                        <c:v>43533.074999999997</c:v>
                      </c:pt>
                      <c:pt idx="109">
                        <c:v>43533.075694444444</c:v>
                      </c:pt>
                      <c:pt idx="110">
                        <c:v>43533.076388888891</c:v>
                      </c:pt>
                      <c:pt idx="111">
                        <c:v>43533.07708333333</c:v>
                      </c:pt>
                      <c:pt idx="112">
                        <c:v>43533.077777777777</c:v>
                      </c:pt>
                      <c:pt idx="113">
                        <c:v>43533.078472222223</c:v>
                      </c:pt>
                      <c:pt idx="114">
                        <c:v>43533.07916666667</c:v>
                      </c:pt>
                      <c:pt idx="115">
                        <c:v>43533.079861111109</c:v>
                      </c:pt>
                      <c:pt idx="116">
                        <c:v>43533.080555555556</c:v>
                      </c:pt>
                      <c:pt idx="117">
                        <c:v>43533.081250000003</c:v>
                      </c:pt>
                      <c:pt idx="118">
                        <c:v>43533.081944444442</c:v>
                      </c:pt>
                      <c:pt idx="119">
                        <c:v>43533.082638888889</c:v>
                      </c:pt>
                      <c:pt idx="120">
                        <c:v>43533.083333333336</c:v>
                      </c:pt>
                      <c:pt idx="121">
                        <c:v>43533.084027777775</c:v>
                      </c:pt>
                      <c:pt idx="122">
                        <c:v>43533.084722222222</c:v>
                      </c:pt>
                      <c:pt idx="123">
                        <c:v>43533.085416666669</c:v>
                      </c:pt>
                      <c:pt idx="124">
                        <c:v>43533.086111111108</c:v>
                      </c:pt>
                      <c:pt idx="125">
                        <c:v>43533.086805555555</c:v>
                      </c:pt>
                      <c:pt idx="126">
                        <c:v>43533.087500000001</c:v>
                      </c:pt>
                      <c:pt idx="127">
                        <c:v>43533.088194444441</c:v>
                      </c:pt>
                      <c:pt idx="128">
                        <c:v>43533.088888888888</c:v>
                      </c:pt>
                      <c:pt idx="129">
                        <c:v>43533.089583333334</c:v>
                      </c:pt>
                      <c:pt idx="130">
                        <c:v>43533.090277777781</c:v>
                      </c:pt>
                      <c:pt idx="131">
                        <c:v>43533.09097222222</c:v>
                      </c:pt>
                      <c:pt idx="132">
                        <c:v>43533.091666666667</c:v>
                      </c:pt>
                      <c:pt idx="133">
                        <c:v>43533.092361111114</c:v>
                      </c:pt>
                      <c:pt idx="134">
                        <c:v>43533.093055555553</c:v>
                      </c:pt>
                      <c:pt idx="135">
                        <c:v>43533.09375</c:v>
                      </c:pt>
                      <c:pt idx="136">
                        <c:v>43533.094444444447</c:v>
                      </c:pt>
                      <c:pt idx="137">
                        <c:v>43533.095138888886</c:v>
                      </c:pt>
                      <c:pt idx="138">
                        <c:v>43533.095833333333</c:v>
                      </c:pt>
                      <c:pt idx="139">
                        <c:v>43533.09652777778</c:v>
                      </c:pt>
                      <c:pt idx="140">
                        <c:v>43533.097222222219</c:v>
                      </c:pt>
                      <c:pt idx="141">
                        <c:v>43533.097916666666</c:v>
                      </c:pt>
                      <c:pt idx="142">
                        <c:v>43533.098611111112</c:v>
                      </c:pt>
                      <c:pt idx="143">
                        <c:v>43533.099305555559</c:v>
                      </c:pt>
                      <c:pt idx="144">
                        <c:v>43533.1</c:v>
                      </c:pt>
                      <c:pt idx="145">
                        <c:v>43533.100694444445</c:v>
                      </c:pt>
                      <c:pt idx="146">
                        <c:v>43533.101388888892</c:v>
                      </c:pt>
                      <c:pt idx="147">
                        <c:v>43533.102083333331</c:v>
                      </c:pt>
                      <c:pt idx="148">
                        <c:v>43533.102777777778</c:v>
                      </c:pt>
                      <c:pt idx="149">
                        <c:v>43533.103472222225</c:v>
                      </c:pt>
                      <c:pt idx="150">
                        <c:v>43533.104166666664</c:v>
                      </c:pt>
                      <c:pt idx="151">
                        <c:v>43533.104861111111</c:v>
                      </c:pt>
                      <c:pt idx="152">
                        <c:v>43533.105555555558</c:v>
                      </c:pt>
                      <c:pt idx="153">
                        <c:v>43533.106249999997</c:v>
                      </c:pt>
                      <c:pt idx="154">
                        <c:v>43533.106944444444</c:v>
                      </c:pt>
                      <c:pt idx="155">
                        <c:v>43533.107638888891</c:v>
                      </c:pt>
                      <c:pt idx="156">
                        <c:v>43533.10833333333</c:v>
                      </c:pt>
                      <c:pt idx="157">
                        <c:v>43533.109027777777</c:v>
                      </c:pt>
                      <c:pt idx="158">
                        <c:v>43533.109722222223</c:v>
                      </c:pt>
                      <c:pt idx="159">
                        <c:v>43533.11041666667</c:v>
                      </c:pt>
                      <c:pt idx="160">
                        <c:v>43533.111111111109</c:v>
                      </c:pt>
                      <c:pt idx="161">
                        <c:v>43533.111805555556</c:v>
                      </c:pt>
                      <c:pt idx="162">
                        <c:v>43533.112500000003</c:v>
                      </c:pt>
                      <c:pt idx="163">
                        <c:v>43533.113194444442</c:v>
                      </c:pt>
                      <c:pt idx="164">
                        <c:v>43533.113888888889</c:v>
                      </c:pt>
                      <c:pt idx="165">
                        <c:v>43533.114583333336</c:v>
                      </c:pt>
                      <c:pt idx="166">
                        <c:v>43533.115277777775</c:v>
                      </c:pt>
                      <c:pt idx="167">
                        <c:v>43533.115972222222</c:v>
                      </c:pt>
                      <c:pt idx="168">
                        <c:v>43533.116666666669</c:v>
                      </c:pt>
                      <c:pt idx="169">
                        <c:v>43533.117361111108</c:v>
                      </c:pt>
                      <c:pt idx="170">
                        <c:v>43533.118055555555</c:v>
                      </c:pt>
                      <c:pt idx="171">
                        <c:v>43533.118750000001</c:v>
                      </c:pt>
                      <c:pt idx="172">
                        <c:v>43533.119444444441</c:v>
                      </c:pt>
                      <c:pt idx="173">
                        <c:v>43533.120138888888</c:v>
                      </c:pt>
                      <c:pt idx="174">
                        <c:v>43533.120833333334</c:v>
                      </c:pt>
                      <c:pt idx="175">
                        <c:v>43533.121527777781</c:v>
                      </c:pt>
                      <c:pt idx="176">
                        <c:v>43533.12222222222</c:v>
                      </c:pt>
                      <c:pt idx="177">
                        <c:v>43533.122916666667</c:v>
                      </c:pt>
                      <c:pt idx="178">
                        <c:v>43533.123611111114</c:v>
                      </c:pt>
                      <c:pt idx="179">
                        <c:v>43533.124305555553</c:v>
                      </c:pt>
                      <c:pt idx="180">
                        <c:v>43533.125</c:v>
                      </c:pt>
                      <c:pt idx="181">
                        <c:v>43533.125694444447</c:v>
                      </c:pt>
                      <c:pt idx="182">
                        <c:v>43533.126388888886</c:v>
                      </c:pt>
                      <c:pt idx="183">
                        <c:v>43533.127083333333</c:v>
                      </c:pt>
                      <c:pt idx="184">
                        <c:v>43533.12777777778</c:v>
                      </c:pt>
                      <c:pt idx="185">
                        <c:v>43533.128472222219</c:v>
                      </c:pt>
                      <c:pt idx="186">
                        <c:v>43533.129166666666</c:v>
                      </c:pt>
                      <c:pt idx="187">
                        <c:v>43533.129861111112</c:v>
                      </c:pt>
                      <c:pt idx="188">
                        <c:v>43533.130555555559</c:v>
                      </c:pt>
                      <c:pt idx="189">
                        <c:v>43533.131249999999</c:v>
                      </c:pt>
                      <c:pt idx="190">
                        <c:v>43533.131944444445</c:v>
                      </c:pt>
                      <c:pt idx="191">
                        <c:v>43533.132638888892</c:v>
                      </c:pt>
                      <c:pt idx="192">
                        <c:v>43533.133333333331</c:v>
                      </c:pt>
                      <c:pt idx="193">
                        <c:v>43533.134027777778</c:v>
                      </c:pt>
                      <c:pt idx="194">
                        <c:v>43533.134722222225</c:v>
                      </c:pt>
                      <c:pt idx="195">
                        <c:v>43533.135416666664</c:v>
                      </c:pt>
                      <c:pt idx="196">
                        <c:v>43533.136111111111</c:v>
                      </c:pt>
                      <c:pt idx="197">
                        <c:v>43533.136805555558</c:v>
                      </c:pt>
                      <c:pt idx="198">
                        <c:v>43533.137499999997</c:v>
                      </c:pt>
                      <c:pt idx="199">
                        <c:v>43533.138194444444</c:v>
                      </c:pt>
                      <c:pt idx="200">
                        <c:v>43533.138888888891</c:v>
                      </c:pt>
                      <c:pt idx="201">
                        <c:v>43533.13958333333</c:v>
                      </c:pt>
                      <c:pt idx="202">
                        <c:v>43533.140277777777</c:v>
                      </c:pt>
                      <c:pt idx="203">
                        <c:v>43533.140972222223</c:v>
                      </c:pt>
                      <c:pt idx="204">
                        <c:v>43533.14166666667</c:v>
                      </c:pt>
                      <c:pt idx="205">
                        <c:v>43533.142361111109</c:v>
                      </c:pt>
                      <c:pt idx="206">
                        <c:v>43533.143055555556</c:v>
                      </c:pt>
                      <c:pt idx="207">
                        <c:v>43533.143750000003</c:v>
                      </c:pt>
                      <c:pt idx="208">
                        <c:v>43533.144444444442</c:v>
                      </c:pt>
                      <c:pt idx="209">
                        <c:v>43533.145138888889</c:v>
                      </c:pt>
                      <c:pt idx="210">
                        <c:v>43533.145833333336</c:v>
                      </c:pt>
                      <c:pt idx="211">
                        <c:v>43533.146527777775</c:v>
                      </c:pt>
                      <c:pt idx="212">
                        <c:v>43533.147222222222</c:v>
                      </c:pt>
                      <c:pt idx="213">
                        <c:v>43533.147916666669</c:v>
                      </c:pt>
                      <c:pt idx="214">
                        <c:v>43533.148611111108</c:v>
                      </c:pt>
                      <c:pt idx="215">
                        <c:v>43533.149305555555</c:v>
                      </c:pt>
                      <c:pt idx="216">
                        <c:v>43533.15</c:v>
                      </c:pt>
                      <c:pt idx="217">
                        <c:v>43533.150694444441</c:v>
                      </c:pt>
                      <c:pt idx="218">
                        <c:v>43533.151388888888</c:v>
                      </c:pt>
                      <c:pt idx="219">
                        <c:v>43533.152083333334</c:v>
                      </c:pt>
                      <c:pt idx="220">
                        <c:v>43533.152777777781</c:v>
                      </c:pt>
                      <c:pt idx="221">
                        <c:v>43533.15347222222</c:v>
                      </c:pt>
                      <c:pt idx="222">
                        <c:v>43533.154166666667</c:v>
                      </c:pt>
                      <c:pt idx="223">
                        <c:v>43533.154861111114</c:v>
                      </c:pt>
                      <c:pt idx="224">
                        <c:v>43533.155555555553</c:v>
                      </c:pt>
                      <c:pt idx="225">
                        <c:v>43533.15625</c:v>
                      </c:pt>
                      <c:pt idx="226">
                        <c:v>43533.156944444447</c:v>
                      </c:pt>
                      <c:pt idx="227">
                        <c:v>43533.157638888886</c:v>
                      </c:pt>
                      <c:pt idx="228">
                        <c:v>43533.158333333333</c:v>
                      </c:pt>
                      <c:pt idx="229">
                        <c:v>43533.15902777778</c:v>
                      </c:pt>
                      <c:pt idx="230">
                        <c:v>43533.159722222219</c:v>
                      </c:pt>
                      <c:pt idx="231">
                        <c:v>43533.160416666666</c:v>
                      </c:pt>
                      <c:pt idx="232">
                        <c:v>43533.161111111112</c:v>
                      </c:pt>
                      <c:pt idx="233">
                        <c:v>43533.161805555559</c:v>
                      </c:pt>
                      <c:pt idx="234">
                        <c:v>43533.162499999999</c:v>
                      </c:pt>
                      <c:pt idx="235">
                        <c:v>43533.163194444445</c:v>
                      </c:pt>
                      <c:pt idx="236">
                        <c:v>43533.163888888892</c:v>
                      </c:pt>
                      <c:pt idx="237">
                        <c:v>43533.164583333331</c:v>
                      </c:pt>
                      <c:pt idx="238">
                        <c:v>43533.165277777778</c:v>
                      </c:pt>
                      <c:pt idx="239">
                        <c:v>43533.165972222225</c:v>
                      </c:pt>
                      <c:pt idx="240">
                        <c:v>43533.166666666664</c:v>
                      </c:pt>
                      <c:pt idx="241">
                        <c:v>43533.167361111111</c:v>
                      </c:pt>
                      <c:pt idx="242">
                        <c:v>43533.168055555558</c:v>
                      </c:pt>
                      <c:pt idx="243">
                        <c:v>43533.168749999997</c:v>
                      </c:pt>
                      <c:pt idx="244">
                        <c:v>43533.169444444444</c:v>
                      </c:pt>
                      <c:pt idx="245">
                        <c:v>43533.170138888891</c:v>
                      </c:pt>
                      <c:pt idx="246">
                        <c:v>43533.17083333333</c:v>
                      </c:pt>
                      <c:pt idx="247">
                        <c:v>43533.171527777777</c:v>
                      </c:pt>
                      <c:pt idx="248">
                        <c:v>43533.172222222223</c:v>
                      </c:pt>
                      <c:pt idx="249">
                        <c:v>43533.17291666667</c:v>
                      </c:pt>
                      <c:pt idx="250">
                        <c:v>43533.173611111109</c:v>
                      </c:pt>
                      <c:pt idx="251">
                        <c:v>43533.174305555556</c:v>
                      </c:pt>
                      <c:pt idx="252">
                        <c:v>43533.175000000003</c:v>
                      </c:pt>
                      <c:pt idx="253">
                        <c:v>43533.175694444442</c:v>
                      </c:pt>
                      <c:pt idx="254">
                        <c:v>43533.176388888889</c:v>
                      </c:pt>
                      <c:pt idx="255">
                        <c:v>43533.177083333336</c:v>
                      </c:pt>
                      <c:pt idx="256">
                        <c:v>43533.177777777775</c:v>
                      </c:pt>
                      <c:pt idx="257">
                        <c:v>43533.178472222222</c:v>
                      </c:pt>
                      <c:pt idx="258">
                        <c:v>43533.179166666669</c:v>
                      </c:pt>
                      <c:pt idx="259">
                        <c:v>43533.179861111108</c:v>
                      </c:pt>
                      <c:pt idx="260">
                        <c:v>43533.180555555555</c:v>
                      </c:pt>
                      <c:pt idx="261">
                        <c:v>43533.181250000001</c:v>
                      </c:pt>
                      <c:pt idx="262">
                        <c:v>43533.181944444441</c:v>
                      </c:pt>
                      <c:pt idx="263">
                        <c:v>43533.182638888888</c:v>
                      </c:pt>
                      <c:pt idx="264">
                        <c:v>43533.183333333334</c:v>
                      </c:pt>
                      <c:pt idx="265">
                        <c:v>43533.184027777781</c:v>
                      </c:pt>
                      <c:pt idx="266">
                        <c:v>43533.18472222222</c:v>
                      </c:pt>
                      <c:pt idx="267">
                        <c:v>43533.185416666667</c:v>
                      </c:pt>
                      <c:pt idx="268">
                        <c:v>43533.186111111114</c:v>
                      </c:pt>
                      <c:pt idx="269">
                        <c:v>43533.186805555553</c:v>
                      </c:pt>
                      <c:pt idx="270">
                        <c:v>43533.1875</c:v>
                      </c:pt>
                      <c:pt idx="271">
                        <c:v>43533.188194444447</c:v>
                      </c:pt>
                      <c:pt idx="272">
                        <c:v>43533.188888888886</c:v>
                      </c:pt>
                      <c:pt idx="273">
                        <c:v>43533.189583333333</c:v>
                      </c:pt>
                      <c:pt idx="274">
                        <c:v>43533.19027777778</c:v>
                      </c:pt>
                      <c:pt idx="275">
                        <c:v>43533.190972222219</c:v>
                      </c:pt>
                      <c:pt idx="276">
                        <c:v>43533.191666666666</c:v>
                      </c:pt>
                      <c:pt idx="277">
                        <c:v>43533.192361111112</c:v>
                      </c:pt>
                      <c:pt idx="278">
                        <c:v>43533.193055555559</c:v>
                      </c:pt>
                      <c:pt idx="279">
                        <c:v>43533.193749999999</c:v>
                      </c:pt>
                      <c:pt idx="280">
                        <c:v>43533.194444444445</c:v>
                      </c:pt>
                      <c:pt idx="281">
                        <c:v>43533.195138888892</c:v>
                      </c:pt>
                      <c:pt idx="282">
                        <c:v>43533.195833333331</c:v>
                      </c:pt>
                      <c:pt idx="283">
                        <c:v>43533.196527777778</c:v>
                      </c:pt>
                      <c:pt idx="284">
                        <c:v>43533.197222222225</c:v>
                      </c:pt>
                      <c:pt idx="285">
                        <c:v>43533.197916666664</c:v>
                      </c:pt>
                      <c:pt idx="286">
                        <c:v>43533.198611111111</c:v>
                      </c:pt>
                      <c:pt idx="287">
                        <c:v>43533.199305555558</c:v>
                      </c:pt>
                      <c:pt idx="288">
                        <c:v>43533.2</c:v>
                      </c:pt>
                      <c:pt idx="289">
                        <c:v>43533.200694444444</c:v>
                      </c:pt>
                      <c:pt idx="290">
                        <c:v>43533.201388888891</c:v>
                      </c:pt>
                      <c:pt idx="291">
                        <c:v>43533.20208333333</c:v>
                      </c:pt>
                      <c:pt idx="292">
                        <c:v>43533.202777777777</c:v>
                      </c:pt>
                      <c:pt idx="293">
                        <c:v>43533.203472222223</c:v>
                      </c:pt>
                      <c:pt idx="294">
                        <c:v>43533.20416666667</c:v>
                      </c:pt>
                      <c:pt idx="295">
                        <c:v>43533.204861111109</c:v>
                      </c:pt>
                      <c:pt idx="296">
                        <c:v>43533.205555555556</c:v>
                      </c:pt>
                      <c:pt idx="297">
                        <c:v>43533.206250000003</c:v>
                      </c:pt>
                      <c:pt idx="298">
                        <c:v>43533.206944444442</c:v>
                      </c:pt>
                      <c:pt idx="299">
                        <c:v>43533.207638888889</c:v>
                      </c:pt>
                      <c:pt idx="300">
                        <c:v>43533.208333333336</c:v>
                      </c:pt>
                      <c:pt idx="301">
                        <c:v>43533.209027777775</c:v>
                      </c:pt>
                      <c:pt idx="302">
                        <c:v>43533.209722222222</c:v>
                      </c:pt>
                      <c:pt idx="303">
                        <c:v>43533.210416666669</c:v>
                      </c:pt>
                      <c:pt idx="304">
                        <c:v>43533.211111111108</c:v>
                      </c:pt>
                      <c:pt idx="305">
                        <c:v>43533.211805555555</c:v>
                      </c:pt>
                      <c:pt idx="306">
                        <c:v>43533.212500000001</c:v>
                      </c:pt>
                      <c:pt idx="307">
                        <c:v>43533.213194444441</c:v>
                      </c:pt>
                      <c:pt idx="308">
                        <c:v>43533.213888888888</c:v>
                      </c:pt>
                      <c:pt idx="309">
                        <c:v>43533.214583333334</c:v>
                      </c:pt>
                      <c:pt idx="310">
                        <c:v>43533.215277777781</c:v>
                      </c:pt>
                      <c:pt idx="311">
                        <c:v>43533.21597222222</c:v>
                      </c:pt>
                      <c:pt idx="312">
                        <c:v>43533.216666666667</c:v>
                      </c:pt>
                      <c:pt idx="313">
                        <c:v>43533.217361111114</c:v>
                      </c:pt>
                      <c:pt idx="314">
                        <c:v>43533.218055555553</c:v>
                      </c:pt>
                      <c:pt idx="315">
                        <c:v>43533.21875</c:v>
                      </c:pt>
                      <c:pt idx="316">
                        <c:v>43533.219444444447</c:v>
                      </c:pt>
                      <c:pt idx="317">
                        <c:v>43533.220138888886</c:v>
                      </c:pt>
                      <c:pt idx="318">
                        <c:v>43533.220833333333</c:v>
                      </c:pt>
                      <c:pt idx="319">
                        <c:v>43533.22152777778</c:v>
                      </c:pt>
                      <c:pt idx="320">
                        <c:v>43533.222222222219</c:v>
                      </c:pt>
                      <c:pt idx="321">
                        <c:v>43533.222916666666</c:v>
                      </c:pt>
                      <c:pt idx="322">
                        <c:v>43533.223611111112</c:v>
                      </c:pt>
                      <c:pt idx="323">
                        <c:v>43533.224305555559</c:v>
                      </c:pt>
                      <c:pt idx="324">
                        <c:v>43533.224999999999</c:v>
                      </c:pt>
                      <c:pt idx="325">
                        <c:v>43533.225694444445</c:v>
                      </c:pt>
                      <c:pt idx="326">
                        <c:v>43533.226388888892</c:v>
                      </c:pt>
                      <c:pt idx="327">
                        <c:v>43533.227083333331</c:v>
                      </c:pt>
                      <c:pt idx="328">
                        <c:v>43533.227777777778</c:v>
                      </c:pt>
                      <c:pt idx="329">
                        <c:v>43533.228472222225</c:v>
                      </c:pt>
                      <c:pt idx="330">
                        <c:v>43533.229166666664</c:v>
                      </c:pt>
                      <c:pt idx="331">
                        <c:v>43533.229861111111</c:v>
                      </c:pt>
                      <c:pt idx="332">
                        <c:v>43533.230555555558</c:v>
                      </c:pt>
                      <c:pt idx="333">
                        <c:v>43533.231249999997</c:v>
                      </c:pt>
                      <c:pt idx="334">
                        <c:v>43533.231944444444</c:v>
                      </c:pt>
                      <c:pt idx="335">
                        <c:v>43533.232638888891</c:v>
                      </c:pt>
                      <c:pt idx="336">
                        <c:v>43533.23333333333</c:v>
                      </c:pt>
                      <c:pt idx="337">
                        <c:v>43533.234027777777</c:v>
                      </c:pt>
                      <c:pt idx="338">
                        <c:v>43533.234722222223</c:v>
                      </c:pt>
                      <c:pt idx="339">
                        <c:v>43533.23541666667</c:v>
                      </c:pt>
                      <c:pt idx="340">
                        <c:v>43533.236111111109</c:v>
                      </c:pt>
                      <c:pt idx="341">
                        <c:v>43533.236805555556</c:v>
                      </c:pt>
                      <c:pt idx="342">
                        <c:v>43533.237500000003</c:v>
                      </c:pt>
                      <c:pt idx="343">
                        <c:v>43533.238194444442</c:v>
                      </c:pt>
                      <c:pt idx="344">
                        <c:v>43533.238888888889</c:v>
                      </c:pt>
                      <c:pt idx="345">
                        <c:v>43533.239583333336</c:v>
                      </c:pt>
                      <c:pt idx="346">
                        <c:v>43533.240277777775</c:v>
                      </c:pt>
                      <c:pt idx="347">
                        <c:v>43533.240972222222</c:v>
                      </c:pt>
                      <c:pt idx="348">
                        <c:v>43533.241666666669</c:v>
                      </c:pt>
                      <c:pt idx="349">
                        <c:v>43533.242361111108</c:v>
                      </c:pt>
                      <c:pt idx="350">
                        <c:v>43533.243055555555</c:v>
                      </c:pt>
                      <c:pt idx="351">
                        <c:v>43533.243750000001</c:v>
                      </c:pt>
                      <c:pt idx="352">
                        <c:v>43533.244444444441</c:v>
                      </c:pt>
                      <c:pt idx="353">
                        <c:v>43533.245138888888</c:v>
                      </c:pt>
                      <c:pt idx="354">
                        <c:v>43533.245833333334</c:v>
                      </c:pt>
                      <c:pt idx="355">
                        <c:v>43533.246527777781</c:v>
                      </c:pt>
                      <c:pt idx="356">
                        <c:v>43533.24722222222</c:v>
                      </c:pt>
                      <c:pt idx="357">
                        <c:v>43533.247916666667</c:v>
                      </c:pt>
                      <c:pt idx="358">
                        <c:v>43533.248611111114</c:v>
                      </c:pt>
                      <c:pt idx="359">
                        <c:v>43533.249305555553</c:v>
                      </c:pt>
                      <c:pt idx="360">
                        <c:v>43533.25</c:v>
                      </c:pt>
                      <c:pt idx="361">
                        <c:v>43533.250694444447</c:v>
                      </c:pt>
                      <c:pt idx="362">
                        <c:v>43533.251388888886</c:v>
                      </c:pt>
                      <c:pt idx="363">
                        <c:v>43533.252083333333</c:v>
                      </c:pt>
                      <c:pt idx="364">
                        <c:v>43533.25277777778</c:v>
                      </c:pt>
                      <c:pt idx="365">
                        <c:v>43533.253472222219</c:v>
                      </c:pt>
                      <c:pt idx="366">
                        <c:v>43533.254166666666</c:v>
                      </c:pt>
                      <c:pt idx="367">
                        <c:v>43533.254861111112</c:v>
                      </c:pt>
                      <c:pt idx="368">
                        <c:v>43533.255555555559</c:v>
                      </c:pt>
                      <c:pt idx="369">
                        <c:v>43533.256249999999</c:v>
                      </c:pt>
                      <c:pt idx="370">
                        <c:v>43533.256944444445</c:v>
                      </c:pt>
                      <c:pt idx="371">
                        <c:v>43533.257638888892</c:v>
                      </c:pt>
                      <c:pt idx="372">
                        <c:v>43533.258333333331</c:v>
                      </c:pt>
                      <c:pt idx="373">
                        <c:v>43533.259027777778</c:v>
                      </c:pt>
                      <c:pt idx="374">
                        <c:v>43533.259722222225</c:v>
                      </c:pt>
                      <c:pt idx="375">
                        <c:v>43533.260416666664</c:v>
                      </c:pt>
                      <c:pt idx="376">
                        <c:v>43533.261111111111</c:v>
                      </c:pt>
                      <c:pt idx="377">
                        <c:v>43533.261805555558</c:v>
                      </c:pt>
                      <c:pt idx="378">
                        <c:v>43533.262499999997</c:v>
                      </c:pt>
                      <c:pt idx="379">
                        <c:v>43533.263194444444</c:v>
                      </c:pt>
                      <c:pt idx="380">
                        <c:v>43533.263888888891</c:v>
                      </c:pt>
                      <c:pt idx="381">
                        <c:v>43533.26458333333</c:v>
                      </c:pt>
                      <c:pt idx="382">
                        <c:v>43533.265277777777</c:v>
                      </c:pt>
                      <c:pt idx="383">
                        <c:v>43533.265972222223</c:v>
                      </c:pt>
                      <c:pt idx="384">
                        <c:v>43533.26666666667</c:v>
                      </c:pt>
                      <c:pt idx="385">
                        <c:v>43533.267361111109</c:v>
                      </c:pt>
                      <c:pt idx="386">
                        <c:v>43533.268055555556</c:v>
                      </c:pt>
                      <c:pt idx="387">
                        <c:v>43533.268750000003</c:v>
                      </c:pt>
                      <c:pt idx="388">
                        <c:v>43533.269444444442</c:v>
                      </c:pt>
                      <c:pt idx="389">
                        <c:v>43533.270138888889</c:v>
                      </c:pt>
                      <c:pt idx="390">
                        <c:v>43533.270833333336</c:v>
                      </c:pt>
                      <c:pt idx="391">
                        <c:v>43533.271527777775</c:v>
                      </c:pt>
                      <c:pt idx="392">
                        <c:v>43533.272222222222</c:v>
                      </c:pt>
                      <c:pt idx="393">
                        <c:v>43533.272916666669</c:v>
                      </c:pt>
                      <c:pt idx="394">
                        <c:v>43533.273611111108</c:v>
                      </c:pt>
                      <c:pt idx="395">
                        <c:v>43533.274305555555</c:v>
                      </c:pt>
                      <c:pt idx="396">
                        <c:v>43533.275000000001</c:v>
                      </c:pt>
                      <c:pt idx="397">
                        <c:v>43533.275694444441</c:v>
                      </c:pt>
                      <c:pt idx="398">
                        <c:v>43533.276388888888</c:v>
                      </c:pt>
                      <c:pt idx="399">
                        <c:v>43533.277083333334</c:v>
                      </c:pt>
                      <c:pt idx="400">
                        <c:v>43533.277777777781</c:v>
                      </c:pt>
                      <c:pt idx="401">
                        <c:v>43533.27847222222</c:v>
                      </c:pt>
                      <c:pt idx="402">
                        <c:v>43533.279166666667</c:v>
                      </c:pt>
                      <c:pt idx="403">
                        <c:v>43533.279861111114</c:v>
                      </c:pt>
                      <c:pt idx="404">
                        <c:v>43533.280555555553</c:v>
                      </c:pt>
                      <c:pt idx="405">
                        <c:v>43533.28125</c:v>
                      </c:pt>
                      <c:pt idx="406">
                        <c:v>43533.281944444447</c:v>
                      </c:pt>
                      <c:pt idx="407">
                        <c:v>43533.282638888886</c:v>
                      </c:pt>
                      <c:pt idx="408">
                        <c:v>43533.283333333333</c:v>
                      </c:pt>
                      <c:pt idx="409">
                        <c:v>43533.28402777778</c:v>
                      </c:pt>
                      <c:pt idx="410">
                        <c:v>43533.284722222219</c:v>
                      </c:pt>
                      <c:pt idx="411">
                        <c:v>43533.285416666666</c:v>
                      </c:pt>
                      <c:pt idx="412">
                        <c:v>43533.286111111112</c:v>
                      </c:pt>
                      <c:pt idx="413">
                        <c:v>43533.286805555559</c:v>
                      </c:pt>
                      <c:pt idx="414">
                        <c:v>43533.287499999999</c:v>
                      </c:pt>
                      <c:pt idx="415">
                        <c:v>43533.288194444445</c:v>
                      </c:pt>
                      <c:pt idx="416">
                        <c:v>43533.288888888892</c:v>
                      </c:pt>
                      <c:pt idx="417">
                        <c:v>43533.289583333331</c:v>
                      </c:pt>
                      <c:pt idx="418">
                        <c:v>43533.290277777778</c:v>
                      </c:pt>
                      <c:pt idx="419">
                        <c:v>43533.290972222225</c:v>
                      </c:pt>
                      <c:pt idx="420">
                        <c:v>43533.291666666664</c:v>
                      </c:pt>
                      <c:pt idx="421">
                        <c:v>43533.292361111111</c:v>
                      </c:pt>
                      <c:pt idx="422">
                        <c:v>43533.293055555558</c:v>
                      </c:pt>
                      <c:pt idx="423">
                        <c:v>43533.293749999997</c:v>
                      </c:pt>
                      <c:pt idx="424">
                        <c:v>43533.294444444444</c:v>
                      </c:pt>
                      <c:pt idx="425">
                        <c:v>43533.295138888891</c:v>
                      </c:pt>
                      <c:pt idx="426">
                        <c:v>43533.29583333333</c:v>
                      </c:pt>
                      <c:pt idx="427">
                        <c:v>43533.296527777777</c:v>
                      </c:pt>
                      <c:pt idx="428">
                        <c:v>43533.297222222223</c:v>
                      </c:pt>
                      <c:pt idx="429">
                        <c:v>43533.29791666667</c:v>
                      </c:pt>
                      <c:pt idx="430">
                        <c:v>43533.298611111109</c:v>
                      </c:pt>
                      <c:pt idx="431">
                        <c:v>43533.299305555556</c:v>
                      </c:pt>
                      <c:pt idx="432">
                        <c:v>43533.3</c:v>
                      </c:pt>
                      <c:pt idx="433">
                        <c:v>43533.300694444442</c:v>
                      </c:pt>
                      <c:pt idx="434">
                        <c:v>43533.301388888889</c:v>
                      </c:pt>
                      <c:pt idx="435">
                        <c:v>43533.302083333336</c:v>
                      </c:pt>
                      <c:pt idx="436">
                        <c:v>43533.302777777775</c:v>
                      </c:pt>
                      <c:pt idx="437">
                        <c:v>43533.303472222222</c:v>
                      </c:pt>
                      <c:pt idx="438">
                        <c:v>43533.304166666669</c:v>
                      </c:pt>
                      <c:pt idx="439">
                        <c:v>43533.304861111108</c:v>
                      </c:pt>
                      <c:pt idx="440">
                        <c:v>43533.305555555555</c:v>
                      </c:pt>
                      <c:pt idx="441">
                        <c:v>43533.306250000001</c:v>
                      </c:pt>
                      <c:pt idx="442">
                        <c:v>43533.306944444441</c:v>
                      </c:pt>
                      <c:pt idx="443">
                        <c:v>43533.307638888888</c:v>
                      </c:pt>
                      <c:pt idx="444">
                        <c:v>43533.308333333334</c:v>
                      </c:pt>
                      <c:pt idx="445">
                        <c:v>43533.309027777781</c:v>
                      </c:pt>
                      <c:pt idx="446">
                        <c:v>43533.30972222222</c:v>
                      </c:pt>
                      <c:pt idx="447">
                        <c:v>43533.310416666667</c:v>
                      </c:pt>
                      <c:pt idx="448">
                        <c:v>43533.311111111114</c:v>
                      </c:pt>
                      <c:pt idx="449">
                        <c:v>43533.311805555553</c:v>
                      </c:pt>
                      <c:pt idx="450">
                        <c:v>43533.3125</c:v>
                      </c:pt>
                      <c:pt idx="451">
                        <c:v>43533.313194444447</c:v>
                      </c:pt>
                      <c:pt idx="452">
                        <c:v>43533.313888888886</c:v>
                      </c:pt>
                      <c:pt idx="453">
                        <c:v>43533.314583333333</c:v>
                      </c:pt>
                      <c:pt idx="454">
                        <c:v>43533.31527777778</c:v>
                      </c:pt>
                      <c:pt idx="455">
                        <c:v>43533.315972222219</c:v>
                      </c:pt>
                      <c:pt idx="456">
                        <c:v>43533.316666666666</c:v>
                      </c:pt>
                      <c:pt idx="457">
                        <c:v>43533.317361111112</c:v>
                      </c:pt>
                      <c:pt idx="458">
                        <c:v>43533.318055555559</c:v>
                      </c:pt>
                      <c:pt idx="459">
                        <c:v>43533.318749999999</c:v>
                      </c:pt>
                      <c:pt idx="460">
                        <c:v>43533.319444444445</c:v>
                      </c:pt>
                      <c:pt idx="461">
                        <c:v>43533.320138888892</c:v>
                      </c:pt>
                      <c:pt idx="462">
                        <c:v>43533.320833333331</c:v>
                      </c:pt>
                      <c:pt idx="463">
                        <c:v>43533.321527777778</c:v>
                      </c:pt>
                      <c:pt idx="464">
                        <c:v>43533.322222222225</c:v>
                      </c:pt>
                      <c:pt idx="465">
                        <c:v>43533.322916666664</c:v>
                      </c:pt>
                      <c:pt idx="466">
                        <c:v>43533.323611111111</c:v>
                      </c:pt>
                      <c:pt idx="467">
                        <c:v>43533.324305555558</c:v>
                      </c:pt>
                      <c:pt idx="468">
                        <c:v>43533.324999999997</c:v>
                      </c:pt>
                      <c:pt idx="469">
                        <c:v>43533.325694444444</c:v>
                      </c:pt>
                      <c:pt idx="470">
                        <c:v>43533.326388888891</c:v>
                      </c:pt>
                      <c:pt idx="471">
                        <c:v>43533.32708333333</c:v>
                      </c:pt>
                      <c:pt idx="472">
                        <c:v>43533.327777777777</c:v>
                      </c:pt>
                      <c:pt idx="473">
                        <c:v>43533.328472222223</c:v>
                      </c:pt>
                      <c:pt idx="474">
                        <c:v>43533.32916666667</c:v>
                      </c:pt>
                      <c:pt idx="475">
                        <c:v>43533.329861111109</c:v>
                      </c:pt>
                      <c:pt idx="476">
                        <c:v>43533.330555555556</c:v>
                      </c:pt>
                      <c:pt idx="477">
                        <c:v>43533.331250000003</c:v>
                      </c:pt>
                      <c:pt idx="478">
                        <c:v>43533.331944444442</c:v>
                      </c:pt>
                      <c:pt idx="479">
                        <c:v>43533.332638888889</c:v>
                      </c:pt>
                      <c:pt idx="480">
                        <c:v>43533.333333333336</c:v>
                      </c:pt>
                      <c:pt idx="481">
                        <c:v>43533.334027777775</c:v>
                      </c:pt>
                      <c:pt idx="482">
                        <c:v>43533.334722222222</c:v>
                      </c:pt>
                      <c:pt idx="483">
                        <c:v>43533.335416666669</c:v>
                      </c:pt>
                      <c:pt idx="484">
                        <c:v>43533.336111111108</c:v>
                      </c:pt>
                      <c:pt idx="485">
                        <c:v>43533.336805555555</c:v>
                      </c:pt>
                      <c:pt idx="486">
                        <c:v>43533.337500000001</c:v>
                      </c:pt>
                      <c:pt idx="487">
                        <c:v>43533.338194444441</c:v>
                      </c:pt>
                      <c:pt idx="488">
                        <c:v>43533.338888888888</c:v>
                      </c:pt>
                      <c:pt idx="489">
                        <c:v>43533.339583333334</c:v>
                      </c:pt>
                      <c:pt idx="490">
                        <c:v>43533.340277777781</c:v>
                      </c:pt>
                      <c:pt idx="491">
                        <c:v>43533.34097222222</c:v>
                      </c:pt>
                      <c:pt idx="492">
                        <c:v>43533.341666666667</c:v>
                      </c:pt>
                      <c:pt idx="493">
                        <c:v>43533.342361111114</c:v>
                      </c:pt>
                      <c:pt idx="494">
                        <c:v>43533.343055555553</c:v>
                      </c:pt>
                      <c:pt idx="495">
                        <c:v>43533.34375</c:v>
                      </c:pt>
                      <c:pt idx="496">
                        <c:v>43533.344444444447</c:v>
                      </c:pt>
                      <c:pt idx="497">
                        <c:v>43533.345138888886</c:v>
                      </c:pt>
                      <c:pt idx="498">
                        <c:v>43533.345833333333</c:v>
                      </c:pt>
                      <c:pt idx="499">
                        <c:v>43533.34652777778</c:v>
                      </c:pt>
                      <c:pt idx="500">
                        <c:v>43533.347222222219</c:v>
                      </c:pt>
                      <c:pt idx="501">
                        <c:v>43533.347916666666</c:v>
                      </c:pt>
                      <c:pt idx="502">
                        <c:v>43533.348611111112</c:v>
                      </c:pt>
                      <c:pt idx="503">
                        <c:v>43533.349305555559</c:v>
                      </c:pt>
                      <c:pt idx="504">
                        <c:v>43533.35</c:v>
                      </c:pt>
                      <c:pt idx="505">
                        <c:v>43533.350694444445</c:v>
                      </c:pt>
                      <c:pt idx="506">
                        <c:v>43533.351388888892</c:v>
                      </c:pt>
                      <c:pt idx="507">
                        <c:v>43533.352083333331</c:v>
                      </c:pt>
                      <c:pt idx="508">
                        <c:v>43533.352777777778</c:v>
                      </c:pt>
                      <c:pt idx="509">
                        <c:v>43533.353472222225</c:v>
                      </c:pt>
                      <c:pt idx="510">
                        <c:v>43533.354166666664</c:v>
                      </c:pt>
                      <c:pt idx="511">
                        <c:v>43533.354861111111</c:v>
                      </c:pt>
                      <c:pt idx="512">
                        <c:v>43533.355555555558</c:v>
                      </c:pt>
                      <c:pt idx="513">
                        <c:v>43533.356249999997</c:v>
                      </c:pt>
                      <c:pt idx="514">
                        <c:v>43533.356944444444</c:v>
                      </c:pt>
                      <c:pt idx="515">
                        <c:v>43533.357638888891</c:v>
                      </c:pt>
                      <c:pt idx="516">
                        <c:v>43533.35833333333</c:v>
                      </c:pt>
                      <c:pt idx="517">
                        <c:v>43533.359027777777</c:v>
                      </c:pt>
                      <c:pt idx="518">
                        <c:v>43533.359722222223</c:v>
                      </c:pt>
                      <c:pt idx="519">
                        <c:v>43533.36041666667</c:v>
                      </c:pt>
                      <c:pt idx="520">
                        <c:v>43533.361111111109</c:v>
                      </c:pt>
                      <c:pt idx="521">
                        <c:v>43533.361805555556</c:v>
                      </c:pt>
                      <c:pt idx="522">
                        <c:v>43533.362500000003</c:v>
                      </c:pt>
                      <c:pt idx="523">
                        <c:v>43533.363194444442</c:v>
                      </c:pt>
                      <c:pt idx="524">
                        <c:v>43533.363888888889</c:v>
                      </c:pt>
                      <c:pt idx="525">
                        <c:v>43533.364583333336</c:v>
                      </c:pt>
                      <c:pt idx="526">
                        <c:v>43533.365277777775</c:v>
                      </c:pt>
                      <c:pt idx="527">
                        <c:v>43533.365972222222</c:v>
                      </c:pt>
                      <c:pt idx="528">
                        <c:v>43533.366666666669</c:v>
                      </c:pt>
                      <c:pt idx="529">
                        <c:v>43533.367361111108</c:v>
                      </c:pt>
                      <c:pt idx="530">
                        <c:v>43533.368055555555</c:v>
                      </c:pt>
                      <c:pt idx="531">
                        <c:v>43533.368750000001</c:v>
                      </c:pt>
                      <c:pt idx="532">
                        <c:v>43533.369444444441</c:v>
                      </c:pt>
                      <c:pt idx="533">
                        <c:v>43533.370138888888</c:v>
                      </c:pt>
                      <c:pt idx="534">
                        <c:v>43533.370833333334</c:v>
                      </c:pt>
                      <c:pt idx="535">
                        <c:v>43533.371527777781</c:v>
                      </c:pt>
                      <c:pt idx="536">
                        <c:v>43533.37222222222</c:v>
                      </c:pt>
                      <c:pt idx="537">
                        <c:v>43533.372916666667</c:v>
                      </c:pt>
                      <c:pt idx="538">
                        <c:v>43533.373611111114</c:v>
                      </c:pt>
                      <c:pt idx="539">
                        <c:v>43533.374305555553</c:v>
                      </c:pt>
                      <c:pt idx="540">
                        <c:v>43533.375</c:v>
                      </c:pt>
                      <c:pt idx="541">
                        <c:v>43533.375694444447</c:v>
                      </c:pt>
                      <c:pt idx="542">
                        <c:v>43533.376388888886</c:v>
                      </c:pt>
                      <c:pt idx="543">
                        <c:v>43533.377083333333</c:v>
                      </c:pt>
                      <c:pt idx="544">
                        <c:v>43533.37777777778</c:v>
                      </c:pt>
                      <c:pt idx="545">
                        <c:v>43533.378472222219</c:v>
                      </c:pt>
                      <c:pt idx="546">
                        <c:v>43533.379166666666</c:v>
                      </c:pt>
                      <c:pt idx="547">
                        <c:v>43533.379861111112</c:v>
                      </c:pt>
                      <c:pt idx="548">
                        <c:v>43533.380555555559</c:v>
                      </c:pt>
                      <c:pt idx="549">
                        <c:v>43533.381249999999</c:v>
                      </c:pt>
                      <c:pt idx="550">
                        <c:v>43533.381944444445</c:v>
                      </c:pt>
                      <c:pt idx="551">
                        <c:v>43533.382638888892</c:v>
                      </c:pt>
                      <c:pt idx="552">
                        <c:v>43533.383333333331</c:v>
                      </c:pt>
                      <c:pt idx="553">
                        <c:v>43533.384027777778</c:v>
                      </c:pt>
                      <c:pt idx="554">
                        <c:v>43533.384722222225</c:v>
                      </c:pt>
                      <c:pt idx="555">
                        <c:v>43533.385416666664</c:v>
                      </c:pt>
                      <c:pt idx="556">
                        <c:v>43533.386111111111</c:v>
                      </c:pt>
                      <c:pt idx="557">
                        <c:v>43533.386805555558</c:v>
                      </c:pt>
                      <c:pt idx="558">
                        <c:v>43533.387499999997</c:v>
                      </c:pt>
                      <c:pt idx="559">
                        <c:v>43533.388194444444</c:v>
                      </c:pt>
                      <c:pt idx="560">
                        <c:v>43533.388888888891</c:v>
                      </c:pt>
                      <c:pt idx="561">
                        <c:v>43533.38958333333</c:v>
                      </c:pt>
                      <c:pt idx="562">
                        <c:v>43533.390277777777</c:v>
                      </c:pt>
                      <c:pt idx="563">
                        <c:v>43533.390972222223</c:v>
                      </c:pt>
                      <c:pt idx="564">
                        <c:v>43533.39166666667</c:v>
                      </c:pt>
                      <c:pt idx="565">
                        <c:v>43533.392361111109</c:v>
                      </c:pt>
                      <c:pt idx="566">
                        <c:v>43533.393055555556</c:v>
                      </c:pt>
                      <c:pt idx="567">
                        <c:v>43533.393750000003</c:v>
                      </c:pt>
                      <c:pt idx="568">
                        <c:v>43533.394444444442</c:v>
                      </c:pt>
                      <c:pt idx="569">
                        <c:v>43533.395138888889</c:v>
                      </c:pt>
                      <c:pt idx="570">
                        <c:v>43533.395833333336</c:v>
                      </c:pt>
                      <c:pt idx="571">
                        <c:v>43533.396527777775</c:v>
                      </c:pt>
                      <c:pt idx="572">
                        <c:v>43533.397222222222</c:v>
                      </c:pt>
                      <c:pt idx="573">
                        <c:v>43533.397916666669</c:v>
                      </c:pt>
                      <c:pt idx="574">
                        <c:v>43533.398611111108</c:v>
                      </c:pt>
                      <c:pt idx="575">
                        <c:v>43533.399305555555</c:v>
                      </c:pt>
                      <c:pt idx="576">
                        <c:v>43533.4</c:v>
                      </c:pt>
                      <c:pt idx="577">
                        <c:v>43533.400694444441</c:v>
                      </c:pt>
                      <c:pt idx="578">
                        <c:v>43533.401388888888</c:v>
                      </c:pt>
                      <c:pt idx="579">
                        <c:v>43533.402083333334</c:v>
                      </c:pt>
                      <c:pt idx="580">
                        <c:v>43533.402777777781</c:v>
                      </c:pt>
                      <c:pt idx="581">
                        <c:v>43533.40347222222</c:v>
                      </c:pt>
                      <c:pt idx="582">
                        <c:v>43533.404166666667</c:v>
                      </c:pt>
                      <c:pt idx="583">
                        <c:v>43533.404861111114</c:v>
                      </c:pt>
                      <c:pt idx="584">
                        <c:v>43533.405555555553</c:v>
                      </c:pt>
                      <c:pt idx="585">
                        <c:v>43533.40625</c:v>
                      </c:pt>
                      <c:pt idx="586">
                        <c:v>43533.406944444447</c:v>
                      </c:pt>
                      <c:pt idx="587">
                        <c:v>43533.407638888886</c:v>
                      </c:pt>
                      <c:pt idx="588">
                        <c:v>43533.408333333333</c:v>
                      </c:pt>
                      <c:pt idx="589">
                        <c:v>43533.40902777778</c:v>
                      </c:pt>
                      <c:pt idx="590">
                        <c:v>43533.409722222219</c:v>
                      </c:pt>
                      <c:pt idx="591">
                        <c:v>43533.410416666666</c:v>
                      </c:pt>
                      <c:pt idx="592">
                        <c:v>43533.411111111112</c:v>
                      </c:pt>
                      <c:pt idx="593">
                        <c:v>43533.411805555559</c:v>
                      </c:pt>
                      <c:pt idx="594">
                        <c:v>43533.412499999999</c:v>
                      </c:pt>
                      <c:pt idx="595">
                        <c:v>43533.413194444445</c:v>
                      </c:pt>
                      <c:pt idx="596">
                        <c:v>43533.413888888892</c:v>
                      </c:pt>
                      <c:pt idx="597">
                        <c:v>43533.414583333331</c:v>
                      </c:pt>
                      <c:pt idx="598">
                        <c:v>43533.415277777778</c:v>
                      </c:pt>
                      <c:pt idx="599">
                        <c:v>43533.415972222225</c:v>
                      </c:pt>
                      <c:pt idx="600">
                        <c:v>43533.416666666664</c:v>
                      </c:pt>
                      <c:pt idx="601">
                        <c:v>43533.417361111111</c:v>
                      </c:pt>
                      <c:pt idx="602">
                        <c:v>43533.418055555558</c:v>
                      </c:pt>
                      <c:pt idx="603">
                        <c:v>43533.418749999997</c:v>
                      </c:pt>
                      <c:pt idx="604">
                        <c:v>43533.419444444444</c:v>
                      </c:pt>
                      <c:pt idx="605">
                        <c:v>43533.420138888891</c:v>
                      </c:pt>
                      <c:pt idx="606">
                        <c:v>43533.42083333333</c:v>
                      </c:pt>
                      <c:pt idx="607">
                        <c:v>43533.421527777777</c:v>
                      </c:pt>
                      <c:pt idx="608">
                        <c:v>43533.422222222223</c:v>
                      </c:pt>
                      <c:pt idx="609">
                        <c:v>43533.42291666667</c:v>
                      </c:pt>
                      <c:pt idx="610">
                        <c:v>43533.423611111109</c:v>
                      </c:pt>
                      <c:pt idx="611">
                        <c:v>43533.424305555556</c:v>
                      </c:pt>
                      <c:pt idx="612">
                        <c:v>43533.425000000003</c:v>
                      </c:pt>
                      <c:pt idx="613">
                        <c:v>43533.425694444442</c:v>
                      </c:pt>
                      <c:pt idx="614">
                        <c:v>43533.426388888889</c:v>
                      </c:pt>
                      <c:pt idx="615">
                        <c:v>43533.427083333336</c:v>
                      </c:pt>
                      <c:pt idx="616">
                        <c:v>43533.427777777775</c:v>
                      </c:pt>
                      <c:pt idx="617">
                        <c:v>43533.428472222222</c:v>
                      </c:pt>
                      <c:pt idx="618">
                        <c:v>43533.429166666669</c:v>
                      </c:pt>
                      <c:pt idx="619">
                        <c:v>43533.429861111108</c:v>
                      </c:pt>
                      <c:pt idx="620">
                        <c:v>43533.430555555555</c:v>
                      </c:pt>
                      <c:pt idx="621">
                        <c:v>43533.431250000001</c:v>
                      </c:pt>
                      <c:pt idx="622">
                        <c:v>43533.431944444441</c:v>
                      </c:pt>
                      <c:pt idx="623">
                        <c:v>43533.432638888888</c:v>
                      </c:pt>
                      <c:pt idx="624">
                        <c:v>43533.433333333334</c:v>
                      </c:pt>
                      <c:pt idx="625">
                        <c:v>43533.434027777781</c:v>
                      </c:pt>
                      <c:pt idx="626">
                        <c:v>43533.43472222222</c:v>
                      </c:pt>
                      <c:pt idx="627">
                        <c:v>43533.435416666667</c:v>
                      </c:pt>
                      <c:pt idx="628">
                        <c:v>43533.436111111114</c:v>
                      </c:pt>
                      <c:pt idx="629">
                        <c:v>43533.436805555553</c:v>
                      </c:pt>
                      <c:pt idx="630">
                        <c:v>43533.4375</c:v>
                      </c:pt>
                      <c:pt idx="631">
                        <c:v>43533.438194444447</c:v>
                      </c:pt>
                      <c:pt idx="632">
                        <c:v>43533.438888888886</c:v>
                      </c:pt>
                      <c:pt idx="633">
                        <c:v>43533.439583333333</c:v>
                      </c:pt>
                      <c:pt idx="634">
                        <c:v>43533.44027777778</c:v>
                      </c:pt>
                      <c:pt idx="635">
                        <c:v>43533.440972222219</c:v>
                      </c:pt>
                      <c:pt idx="636">
                        <c:v>43533.441666666666</c:v>
                      </c:pt>
                      <c:pt idx="637">
                        <c:v>43533.442361111112</c:v>
                      </c:pt>
                      <c:pt idx="638">
                        <c:v>43533.443055555559</c:v>
                      </c:pt>
                      <c:pt idx="639">
                        <c:v>43533.443749999999</c:v>
                      </c:pt>
                      <c:pt idx="640">
                        <c:v>43533.444444444445</c:v>
                      </c:pt>
                      <c:pt idx="641">
                        <c:v>43533.445138888892</c:v>
                      </c:pt>
                      <c:pt idx="642">
                        <c:v>43533.445833333331</c:v>
                      </c:pt>
                      <c:pt idx="643">
                        <c:v>43533.446527777778</c:v>
                      </c:pt>
                      <c:pt idx="644">
                        <c:v>43533.447222222225</c:v>
                      </c:pt>
                      <c:pt idx="645">
                        <c:v>43533.447916666664</c:v>
                      </c:pt>
                      <c:pt idx="646">
                        <c:v>43533.448611111111</c:v>
                      </c:pt>
                      <c:pt idx="647">
                        <c:v>43533.449305555558</c:v>
                      </c:pt>
                      <c:pt idx="648">
                        <c:v>43533.45</c:v>
                      </c:pt>
                      <c:pt idx="649">
                        <c:v>43533.450694444444</c:v>
                      </c:pt>
                      <c:pt idx="650">
                        <c:v>43533.451388888891</c:v>
                      </c:pt>
                      <c:pt idx="651">
                        <c:v>43533.45208333333</c:v>
                      </c:pt>
                      <c:pt idx="652">
                        <c:v>43533.452777777777</c:v>
                      </c:pt>
                      <c:pt idx="653">
                        <c:v>43533.453472222223</c:v>
                      </c:pt>
                      <c:pt idx="654">
                        <c:v>43533.45416666667</c:v>
                      </c:pt>
                      <c:pt idx="655">
                        <c:v>43533.454861111109</c:v>
                      </c:pt>
                      <c:pt idx="656">
                        <c:v>43533.455555555556</c:v>
                      </c:pt>
                      <c:pt idx="657">
                        <c:v>43533.456250000003</c:v>
                      </c:pt>
                      <c:pt idx="658">
                        <c:v>43533.456944444442</c:v>
                      </c:pt>
                      <c:pt idx="659">
                        <c:v>43533.457638888889</c:v>
                      </c:pt>
                      <c:pt idx="660">
                        <c:v>43533.458333333336</c:v>
                      </c:pt>
                      <c:pt idx="661">
                        <c:v>43533.459027777775</c:v>
                      </c:pt>
                      <c:pt idx="662">
                        <c:v>43533.459722222222</c:v>
                      </c:pt>
                      <c:pt idx="663">
                        <c:v>43533.460416666669</c:v>
                      </c:pt>
                      <c:pt idx="664">
                        <c:v>43533.461111111108</c:v>
                      </c:pt>
                      <c:pt idx="665">
                        <c:v>43533.461805555555</c:v>
                      </c:pt>
                      <c:pt idx="666">
                        <c:v>43533.462500000001</c:v>
                      </c:pt>
                      <c:pt idx="667">
                        <c:v>43533.463194444441</c:v>
                      </c:pt>
                      <c:pt idx="668">
                        <c:v>43533.463888888888</c:v>
                      </c:pt>
                      <c:pt idx="669">
                        <c:v>43533.464583333334</c:v>
                      </c:pt>
                      <c:pt idx="670">
                        <c:v>43533.465277777781</c:v>
                      </c:pt>
                      <c:pt idx="671">
                        <c:v>43533.46597222222</c:v>
                      </c:pt>
                      <c:pt idx="672">
                        <c:v>43533.466666666667</c:v>
                      </c:pt>
                      <c:pt idx="673">
                        <c:v>43533.467361111114</c:v>
                      </c:pt>
                      <c:pt idx="674">
                        <c:v>43533.468055555553</c:v>
                      </c:pt>
                      <c:pt idx="675">
                        <c:v>43533.46875</c:v>
                      </c:pt>
                      <c:pt idx="676">
                        <c:v>43533.469444444447</c:v>
                      </c:pt>
                      <c:pt idx="677">
                        <c:v>43533.470138888886</c:v>
                      </c:pt>
                      <c:pt idx="678">
                        <c:v>43533.470833333333</c:v>
                      </c:pt>
                      <c:pt idx="679">
                        <c:v>43533.47152777778</c:v>
                      </c:pt>
                      <c:pt idx="680">
                        <c:v>43533.472222222219</c:v>
                      </c:pt>
                      <c:pt idx="681">
                        <c:v>43533.472916666666</c:v>
                      </c:pt>
                      <c:pt idx="682">
                        <c:v>43533.473611111112</c:v>
                      </c:pt>
                      <c:pt idx="683">
                        <c:v>43533.474305555559</c:v>
                      </c:pt>
                      <c:pt idx="684">
                        <c:v>43533.474999999999</c:v>
                      </c:pt>
                      <c:pt idx="685">
                        <c:v>43533.475694444445</c:v>
                      </c:pt>
                      <c:pt idx="686">
                        <c:v>43533.476388888892</c:v>
                      </c:pt>
                      <c:pt idx="687">
                        <c:v>43533.477083333331</c:v>
                      </c:pt>
                      <c:pt idx="688">
                        <c:v>43533.477777777778</c:v>
                      </c:pt>
                      <c:pt idx="689">
                        <c:v>43533.478472222225</c:v>
                      </c:pt>
                      <c:pt idx="690">
                        <c:v>43533.479166666664</c:v>
                      </c:pt>
                      <c:pt idx="691">
                        <c:v>43533.479861111111</c:v>
                      </c:pt>
                      <c:pt idx="692">
                        <c:v>43533.480555555558</c:v>
                      </c:pt>
                      <c:pt idx="693">
                        <c:v>43533.481249999997</c:v>
                      </c:pt>
                      <c:pt idx="694">
                        <c:v>43533.481944444444</c:v>
                      </c:pt>
                      <c:pt idx="695">
                        <c:v>43533.482638888891</c:v>
                      </c:pt>
                      <c:pt idx="696">
                        <c:v>43533.48333333333</c:v>
                      </c:pt>
                      <c:pt idx="697">
                        <c:v>43533.484027777777</c:v>
                      </c:pt>
                      <c:pt idx="698">
                        <c:v>43533.484722222223</c:v>
                      </c:pt>
                      <c:pt idx="699">
                        <c:v>43533.48541666667</c:v>
                      </c:pt>
                      <c:pt idx="700">
                        <c:v>43533.486111111109</c:v>
                      </c:pt>
                      <c:pt idx="701">
                        <c:v>43533.486805555556</c:v>
                      </c:pt>
                      <c:pt idx="702">
                        <c:v>43533.487500000003</c:v>
                      </c:pt>
                      <c:pt idx="703">
                        <c:v>43533.488194444442</c:v>
                      </c:pt>
                      <c:pt idx="704">
                        <c:v>43533.488888888889</c:v>
                      </c:pt>
                      <c:pt idx="705">
                        <c:v>43533.489583333336</c:v>
                      </c:pt>
                      <c:pt idx="706">
                        <c:v>43533.490277777775</c:v>
                      </c:pt>
                      <c:pt idx="707">
                        <c:v>43533.490972222222</c:v>
                      </c:pt>
                      <c:pt idx="708">
                        <c:v>43533.491666666669</c:v>
                      </c:pt>
                      <c:pt idx="709">
                        <c:v>43533.492361111108</c:v>
                      </c:pt>
                      <c:pt idx="710">
                        <c:v>43533.493055555555</c:v>
                      </c:pt>
                      <c:pt idx="711">
                        <c:v>43533.493750000001</c:v>
                      </c:pt>
                      <c:pt idx="712">
                        <c:v>43533.494444444441</c:v>
                      </c:pt>
                      <c:pt idx="713">
                        <c:v>43533.495138888888</c:v>
                      </c:pt>
                      <c:pt idx="714">
                        <c:v>43533.495833333334</c:v>
                      </c:pt>
                      <c:pt idx="715">
                        <c:v>43533.496527777781</c:v>
                      </c:pt>
                      <c:pt idx="716">
                        <c:v>43533.49722222222</c:v>
                      </c:pt>
                      <c:pt idx="717">
                        <c:v>43533.497916666667</c:v>
                      </c:pt>
                      <c:pt idx="718">
                        <c:v>43533.498611111114</c:v>
                      </c:pt>
                      <c:pt idx="719">
                        <c:v>43533.499305555553</c:v>
                      </c:pt>
                      <c:pt idx="720">
                        <c:v>43533.5</c:v>
                      </c:pt>
                      <c:pt idx="721">
                        <c:v>43533.500694444447</c:v>
                      </c:pt>
                      <c:pt idx="722">
                        <c:v>43533.501388888886</c:v>
                      </c:pt>
                      <c:pt idx="723">
                        <c:v>43533.502083333333</c:v>
                      </c:pt>
                      <c:pt idx="724">
                        <c:v>43533.50277777778</c:v>
                      </c:pt>
                      <c:pt idx="725">
                        <c:v>43533.503472222219</c:v>
                      </c:pt>
                      <c:pt idx="726">
                        <c:v>43533.504166666666</c:v>
                      </c:pt>
                      <c:pt idx="727">
                        <c:v>43533.504861111112</c:v>
                      </c:pt>
                      <c:pt idx="728">
                        <c:v>43533.505555555559</c:v>
                      </c:pt>
                      <c:pt idx="729">
                        <c:v>43533.506249999999</c:v>
                      </c:pt>
                      <c:pt idx="730">
                        <c:v>43533.506944444445</c:v>
                      </c:pt>
                      <c:pt idx="731">
                        <c:v>43533.507638888892</c:v>
                      </c:pt>
                      <c:pt idx="732">
                        <c:v>43533.508333333331</c:v>
                      </c:pt>
                      <c:pt idx="733">
                        <c:v>43533.509027777778</c:v>
                      </c:pt>
                      <c:pt idx="734">
                        <c:v>43533.509722222225</c:v>
                      </c:pt>
                      <c:pt idx="735">
                        <c:v>43533.510416666664</c:v>
                      </c:pt>
                      <c:pt idx="736">
                        <c:v>43533.511111111111</c:v>
                      </c:pt>
                      <c:pt idx="737">
                        <c:v>43533.511805555558</c:v>
                      </c:pt>
                      <c:pt idx="738">
                        <c:v>43533.512499999997</c:v>
                      </c:pt>
                      <c:pt idx="739">
                        <c:v>43533.513194444444</c:v>
                      </c:pt>
                      <c:pt idx="740">
                        <c:v>43533.513888888891</c:v>
                      </c:pt>
                      <c:pt idx="741">
                        <c:v>43533.51458333333</c:v>
                      </c:pt>
                      <c:pt idx="742">
                        <c:v>43533.515277777777</c:v>
                      </c:pt>
                      <c:pt idx="743">
                        <c:v>43533.515972222223</c:v>
                      </c:pt>
                      <c:pt idx="744">
                        <c:v>43533.51666666667</c:v>
                      </c:pt>
                      <c:pt idx="745">
                        <c:v>43533.517361111109</c:v>
                      </c:pt>
                      <c:pt idx="746">
                        <c:v>43533.518055555556</c:v>
                      </c:pt>
                      <c:pt idx="747">
                        <c:v>43533.518750000003</c:v>
                      </c:pt>
                      <c:pt idx="748">
                        <c:v>43533.519444444442</c:v>
                      </c:pt>
                      <c:pt idx="749">
                        <c:v>43533.520138888889</c:v>
                      </c:pt>
                      <c:pt idx="750">
                        <c:v>43533.520833333336</c:v>
                      </c:pt>
                      <c:pt idx="751">
                        <c:v>43533.521527777775</c:v>
                      </c:pt>
                      <c:pt idx="752">
                        <c:v>43533.522222222222</c:v>
                      </c:pt>
                      <c:pt idx="753">
                        <c:v>43533.522916666669</c:v>
                      </c:pt>
                      <c:pt idx="754">
                        <c:v>43533.523611111108</c:v>
                      </c:pt>
                      <c:pt idx="755">
                        <c:v>43533.524305555555</c:v>
                      </c:pt>
                      <c:pt idx="756">
                        <c:v>43533.525000000001</c:v>
                      </c:pt>
                      <c:pt idx="757">
                        <c:v>43533.525694444441</c:v>
                      </c:pt>
                      <c:pt idx="758">
                        <c:v>43533.526388888888</c:v>
                      </c:pt>
                      <c:pt idx="759">
                        <c:v>43533.527083333334</c:v>
                      </c:pt>
                      <c:pt idx="760">
                        <c:v>43533.527777777781</c:v>
                      </c:pt>
                      <c:pt idx="761">
                        <c:v>43533.52847222222</c:v>
                      </c:pt>
                      <c:pt idx="762">
                        <c:v>43533.529166666667</c:v>
                      </c:pt>
                      <c:pt idx="763">
                        <c:v>43533.529861111114</c:v>
                      </c:pt>
                      <c:pt idx="764">
                        <c:v>43533.530555555553</c:v>
                      </c:pt>
                      <c:pt idx="765">
                        <c:v>43533.53125</c:v>
                      </c:pt>
                      <c:pt idx="766">
                        <c:v>43533.531944444447</c:v>
                      </c:pt>
                      <c:pt idx="767">
                        <c:v>43533.532638888886</c:v>
                      </c:pt>
                      <c:pt idx="768">
                        <c:v>43533.533333333333</c:v>
                      </c:pt>
                      <c:pt idx="769">
                        <c:v>43533.53402777778</c:v>
                      </c:pt>
                      <c:pt idx="770">
                        <c:v>43533.534722222219</c:v>
                      </c:pt>
                      <c:pt idx="771">
                        <c:v>43533.535416666666</c:v>
                      </c:pt>
                      <c:pt idx="772">
                        <c:v>43533.536111111112</c:v>
                      </c:pt>
                      <c:pt idx="773">
                        <c:v>43533.536805555559</c:v>
                      </c:pt>
                      <c:pt idx="774">
                        <c:v>43533.537499999999</c:v>
                      </c:pt>
                      <c:pt idx="775">
                        <c:v>43533.538194444445</c:v>
                      </c:pt>
                      <c:pt idx="776">
                        <c:v>43533.538888888892</c:v>
                      </c:pt>
                      <c:pt idx="777">
                        <c:v>43533.539583333331</c:v>
                      </c:pt>
                      <c:pt idx="778">
                        <c:v>43533.540277777778</c:v>
                      </c:pt>
                      <c:pt idx="779">
                        <c:v>43533.540972222225</c:v>
                      </c:pt>
                      <c:pt idx="780">
                        <c:v>43533.541666666664</c:v>
                      </c:pt>
                      <c:pt idx="781">
                        <c:v>43533.542361111111</c:v>
                      </c:pt>
                      <c:pt idx="782">
                        <c:v>43533.543055555558</c:v>
                      </c:pt>
                      <c:pt idx="783">
                        <c:v>43533.543749999997</c:v>
                      </c:pt>
                      <c:pt idx="784">
                        <c:v>43533.544444444444</c:v>
                      </c:pt>
                      <c:pt idx="785">
                        <c:v>43533.545138888891</c:v>
                      </c:pt>
                      <c:pt idx="786">
                        <c:v>43533.54583333333</c:v>
                      </c:pt>
                      <c:pt idx="787">
                        <c:v>43533.546527777777</c:v>
                      </c:pt>
                      <c:pt idx="788">
                        <c:v>43533.547222222223</c:v>
                      </c:pt>
                      <c:pt idx="789">
                        <c:v>43533.54791666667</c:v>
                      </c:pt>
                      <c:pt idx="790">
                        <c:v>43533.548611111109</c:v>
                      </c:pt>
                      <c:pt idx="791">
                        <c:v>43533.549305555556</c:v>
                      </c:pt>
                      <c:pt idx="792">
                        <c:v>43533.55</c:v>
                      </c:pt>
                      <c:pt idx="793">
                        <c:v>43533.550694444442</c:v>
                      </c:pt>
                      <c:pt idx="794">
                        <c:v>43533.551388888889</c:v>
                      </c:pt>
                      <c:pt idx="795">
                        <c:v>43533.552083333336</c:v>
                      </c:pt>
                      <c:pt idx="796">
                        <c:v>43533.552777777775</c:v>
                      </c:pt>
                      <c:pt idx="797">
                        <c:v>43533.553472222222</c:v>
                      </c:pt>
                      <c:pt idx="798">
                        <c:v>43533.554166666669</c:v>
                      </c:pt>
                      <c:pt idx="799">
                        <c:v>43533.554861111108</c:v>
                      </c:pt>
                      <c:pt idx="800">
                        <c:v>43533.555555555555</c:v>
                      </c:pt>
                      <c:pt idx="801">
                        <c:v>43533.556250000001</c:v>
                      </c:pt>
                      <c:pt idx="802">
                        <c:v>43533.556944444441</c:v>
                      </c:pt>
                      <c:pt idx="803">
                        <c:v>43533.557638888888</c:v>
                      </c:pt>
                      <c:pt idx="804">
                        <c:v>43533.558333333334</c:v>
                      </c:pt>
                      <c:pt idx="805">
                        <c:v>43533.559027777781</c:v>
                      </c:pt>
                      <c:pt idx="806">
                        <c:v>43533.55972222222</c:v>
                      </c:pt>
                      <c:pt idx="807">
                        <c:v>43533.560416666667</c:v>
                      </c:pt>
                      <c:pt idx="808">
                        <c:v>43533.561111111114</c:v>
                      </c:pt>
                      <c:pt idx="809">
                        <c:v>43533.561805555553</c:v>
                      </c:pt>
                      <c:pt idx="810">
                        <c:v>43533.5625</c:v>
                      </c:pt>
                      <c:pt idx="811">
                        <c:v>43533.563194444447</c:v>
                      </c:pt>
                      <c:pt idx="812">
                        <c:v>43533.563888888886</c:v>
                      </c:pt>
                      <c:pt idx="813">
                        <c:v>43533.564583333333</c:v>
                      </c:pt>
                      <c:pt idx="814">
                        <c:v>43533.56527777778</c:v>
                      </c:pt>
                      <c:pt idx="815">
                        <c:v>43533.565972222219</c:v>
                      </c:pt>
                      <c:pt idx="816">
                        <c:v>43533.566666666666</c:v>
                      </c:pt>
                      <c:pt idx="817">
                        <c:v>43533.567361111112</c:v>
                      </c:pt>
                      <c:pt idx="818">
                        <c:v>43533.568055555559</c:v>
                      </c:pt>
                      <c:pt idx="819">
                        <c:v>43533.568749999999</c:v>
                      </c:pt>
                      <c:pt idx="820">
                        <c:v>43533.569444444445</c:v>
                      </c:pt>
                      <c:pt idx="821">
                        <c:v>43533.570138888892</c:v>
                      </c:pt>
                      <c:pt idx="822">
                        <c:v>43533.570833333331</c:v>
                      </c:pt>
                      <c:pt idx="823">
                        <c:v>43533.571527777778</c:v>
                      </c:pt>
                      <c:pt idx="824">
                        <c:v>43533.572222222225</c:v>
                      </c:pt>
                      <c:pt idx="825">
                        <c:v>43533.572916666664</c:v>
                      </c:pt>
                      <c:pt idx="826">
                        <c:v>43533.573611111111</c:v>
                      </c:pt>
                      <c:pt idx="827">
                        <c:v>43533.574305555558</c:v>
                      </c:pt>
                      <c:pt idx="828">
                        <c:v>43533.574999999997</c:v>
                      </c:pt>
                      <c:pt idx="829">
                        <c:v>43533.575694444444</c:v>
                      </c:pt>
                      <c:pt idx="830">
                        <c:v>43533.576388888891</c:v>
                      </c:pt>
                      <c:pt idx="831">
                        <c:v>43533.57708333333</c:v>
                      </c:pt>
                      <c:pt idx="832">
                        <c:v>43533.577777777777</c:v>
                      </c:pt>
                      <c:pt idx="833">
                        <c:v>43533.578472222223</c:v>
                      </c:pt>
                      <c:pt idx="834">
                        <c:v>43533.57916666667</c:v>
                      </c:pt>
                      <c:pt idx="835">
                        <c:v>43533.579861111109</c:v>
                      </c:pt>
                      <c:pt idx="836">
                        <c:v>43533.580555555556</c:v>
                      </c:pt>
                      <c:pt idx="837">
                        <c:v>43533.581250000003</c:v>
                      </c:pt>
                      <c:pt idx="838">
                        <c:v>43533.581944444442</c:v>
                      </c:pt>
                      <c:pt idx="839">
                        <c:v>43533.582638888889</c:v>
                      </c:pt>
                      <c:pt idx="840">
                        <c:v>43533.583333333336</c:v>
                      </c:pt>
                      <c:pt idx="841">
                        <c:v>43533.584027777775</c:v>
                      </c:pt>
                      <c:pt idx="842">
                        <c:v>43533.584722222222</c:v>
                      </c:pt>
                      <c:pt idx="843">
                        <c:v>43533.585416666669</c:v>
                      </c:pt>
                      <c:pt idx="844">
                        <c:v>43533.586111111108</c:v>
                      </c:pt>
                      <c:pt idx="845">
                        <c:v>43533.586805555555</c:v>
                      </c:pt>
                      <c:pt idx="846">
                        <c:v>43533.587500000001</c:v>
                      </c:pt>
                      <c:pt idx="847">
                        <c:v>43533.588194444441</c:v>
                      </c:pt>
                      <c:pt idx="848">
                        <c:v>43533.588888888888</c:v>
                      </c:pt>
                      <c:pt idx="849">
                        <c:v>43533.589583333334</c:v>
                      </c:pt>
                      <c:pt idx="850">
                        <c:v>43533.590277777781</c:v>
                      </c:pt>
                      <c:pt idx="851">
                        <c:v>43533.59097222222</c:v>
                      </c:pt>
                      <c:pt idx="852">
                        <c:v>43533.591666666667</c:v>
                      </c:pt>
                      <c:pt idx="853">
                        <c:v>43533.592361111114</c:v>
                      </c:pt>
                      <c:pt idx="854">
                        <c:v>43533.593055555553</c:v>
                      </c:pt>
                      <c:pt idx="855">
                        <c:v>43533.59375</c:v>
                      </c:pt>
                      <c:pt idx="856">
                        <c:v>43533.594444444447</c:v>
                      </c:pt>
                      <c:pt idx="857">
                        <c:v>43533.595138888886</c:v>
                      </c:pt>
                      <c:pt idx="858">
                        <c:v>43533.595833333333</c:v>
                      </c:pt>
                      <c:pt idx="859">
                        <c:v>43533.59652777778</c:v>
                      </c:pt>
                      <c:pt idx="860">
                        <c:v>43533.597222222219</c:v>
                      </c:pt>
                      <c:pt idx="861">
                        <c:v>43533.597916666666</c:v>
                      </c:pt>
                      <c:pt idx="862">
                        <c:v>43533.598611111112</c:v>
                      </c:pt>
                      <c:pt idx="863">
                        <c:v>43533.599305555559</c:v>
                      </c:pt>
                      <c:pt idx="864">
                        <c:v>43533.599999999999</c:v>
                      </c:pt>
                      <c:pt idx="865">
                        <c:v>43533.600694444445</c:v>
                      </c:pt>
                      <c:pt idx="866">
                        <c:v>43533.601388888892</c:v>
                      </c:pt>
                      <c:pt idx="867">
                        <c:v>43533.602083333331</c:v>
                      </c:pt>
                      <c:pt idx="868">
                        <c:v>43533.602777777778</c:v>
                      </c:pt>
                      <c:pt idx="869">
                        <c:v>43533.603472222225</c:v>
                      </c:pt>
                      <c:pt idx="870">
                        <c:v>43533.604166666664</c:v>
                      </c:pt>
                      <c:pt idx="871">
                        <c:v>43533.604861111111</c:v>
                      </c:pt>
                      <c:pt idx="872">
                        <c:v>43533.605555555558</c:v>
                      </c:pt>
                      <c:pt idx="873">
                        <c:v>43533.606249999997</c:v>
                      </c:pt>
                      <c:pt idx="874">
                        <c:v>43533.606944444444</c:v>
                      </c:pt>
                      <c:pt idx="875">
                        <c:v>43533.607638888891</c:v>
                      </c:pt>
                      <c:pt idx="876">
                        <c:v>43533.60833333333</c:v>
                      </c:pt>
                      <c:pt idx="877">
                        <c:v>43533.609027777777</c:v>
                      </c:pt>
                      <c:pt idx="878">
                        <c:v>43533.609722222223</c:v>
                      </c:pt>
                      <c:pt idx="879">
                        <c:v>43533.61041666667</c:v>
                      </c:pt>
                      <c:pt idx="880">
                        <c:v>43533.611111111109</c:v>
                      </c:pt>
                      <c:pt idx="881">
                        <c:v>43533.611805555556</c:v>
                      </c:pt>
                      <c:pt idx="882">
                        <c:v>43533.612500000003</c:v>
                      </c:pt>
                      <c:pt idx="883">
                        <c:v>43533.613194444442</c:v>
                      </c:pt>
                      <c:pt idx="884">
                        <c:v>43533.613888888889</c:v>
                      </c:pt>
                      <c:pt idx="885">
                        <c:v>43533.614583333336</c:v>
                      </c:pt>
                      <c:pt idx="886">
                        <c:v>43533.615277777775</c:v>
                      </c:pt>
                      <c:pt idx="887">
                        <c:v>43533.615972222222</c:v>
                      </c:pt>
                      <c:pt idx="888">
                        <c:v>43533.616666666669</c:v>
                      </c:pt>
                      <c:pt idx="889">
                        <c:v>43533.617361111108</c:v>
                      </c:pt>
                      <c:pt idx="890">
                        <c:v>43533.618055555555</c:v>
                      </c:pt>
                      <c:pt idx="891">
                        <c:v>43533.618750000001</c:v>
                      </c:pt>
                      <c:pt idx="892">
                        <c:v>43533.619444444441</c:v>
                      </c:pt>
                      <c:pt idx="893">
                        <c:v>43533.620138888888</c:v>
                      </c:pt>
                      <c:pt idx="894">
                        <c:v>43533.620833333334</c:v>
                      </c:pt>
                      <c:pt idx="895">
                        <c:v>43533.621527777781</c:v>
                      </c:pt>
                      <c:pt idx="896">
                        <c:v>43533.62222222222</c:v>
                      </c:pt>
                      <c:pt idx="897">
                        <c:v>43533.622916666667</c:v>
                      </c:pt>
                      <c:pt idx="898">
                        <c:v>43533.623611111114</c:v>
                      </c:pt>
                      <c:pt idx="899">
                        <c:v>43533.624305555553</c:v>
                      </c:pt>
                      <c:pt idx="900">
                        <c:v>43533.625</c:v>
                      </c:pt>
                      <c:pt idx="901">
                        <c:v>43533.625694444447</c:v>
                      </c:pt>
                      <c:pt idx="902">
                        <c:v>43533.626388888886</c:v>
                      </c:pt>
                      <c:pt idx="903">
                        <c:v>43533.627083333333</c:v>
                      </c:pt>
                      <c:pt idx="904">
                        <c:v>43533.62777777778</c:v>
                      </c:pt>
                      <c:pt idx="905">
                        <c:v>43533.628472222219</c:v>
                      </c:pt>
                      <c:pt idx="906">
                        <c:v>43533.629166666666</c:v>
                      </c:pt>
                      <c:pt idx="907">
                        <c:v>43533.629861111112</c:v>
                      </c:pt>
                      <c:pt idx="908">
                        <c:v>43533.630555555559</c:v>
                      </c:pt>
                      <c:pt idx="909">
                        <c:v>43533.631249999999</c:v>
                      </c:pt>
                      <c:pt idx="910">
                        <c:v>43533.631944444445</c:v>
                      </c:pt>
                      <c:pt idx="911">
                        <c:v>43533.632638888892</c:v>
                      </c:pt>
                      <c:pt idx="912">
                        <c:v>43533.633333333331</c:v>
                      </c:pt>
                      <c:pt idx="913">
                        <c:v>43533.634027777778</c:v>
                      </c:pt>
                      <c:pt idx="914">
                        <c:v>43533.634722222225</c:v>
                      </c:pt>
                      <c:pt idx="915">
                        <c:v>43533.635416666664</c:v>
                      </c:pt>
                      <c:pt idx="916">
                        <c:v>43533.636111111111</c:v>
                      </c:pt>
                      <c:pt idx="917">
                        <c:v>43533.636805555558</c:v>
                      </c:pt>
                      <c:pt idx="918">
                        <c:v>43533.637499999997</c:v>
                      </c:pt>
                      <c:pt idx="919">
                        <c:v>43533.638194444444</c:v>
                      </c:pt>
                      <c:pt idx="920">
                        <c:v>43533.638888888891</c:v>
                      </c:pt>
                      <c:pt idx="921">
                        <c:v>43533.63958333333</c:v>
                      </c:pt>
                      <c:pt idx="922">
                        <c:v>43533.640277777777</c:v>
                      </c:pt>
                      <c:pt idx="923">
                        <c:v>43533.640972222223</c:v>
                      </c:pt>
                      <c:pt idx="924">
                        <c:v>43533.64166666667</c:v>
                      </c:pt>
                      <c:pt idx="925">
                        <c:v>43533.642361111109</c:v>
                      </c:pt>
                      <c:pt idx="926">
                        <c:v>43533.643055555556</c:v>
                      </c:pt>
                      <c:pt idx="927">
                        <c:v>43533.643750000003</c:v>
                      </c:pt>
                      <c:pt idx="928">
                        <c:v>43533.644444444442</c:v>
                      </c:pt>
                      <c:pt idx="929">
                        <c:v>43533.645138888889</c:v>
                      </c:pt>
                      <c:pt idx="930">
                        <c:v>43533.645833333336</c:v>
                      </c:pt>
                      <c:pt idx="931">
                        <c:v>43533.646527777775</c:v>
                      </c:pt>
                      <c:pt idx="932">
                        <c:v>43533.647222222222</c:v>
                      </c:pt>
                      <c:pt idx="933">
                        <c:v>43533.647916666669</c:v>
                      </c:pt>
                      <c:pt idx="934">
                        <c:v>43533.648611111108</c:v>
                      </c:pt>
                      <c:pt idx="935">
                        <c:v>43533.649305555555</c:v>
                      </c:pt>
                      <c:pt idx="936">
                        <c:v>43533.65</c:v>
                      </c:pt>
                      <c:pt idx="937">
                        <c:v>43533.650694444441</c:v>
                      </c:pt>
                      <c:pt idx="938">
                        <c:v>43533.651388888888</c:v>
                      </c:pt>
                      <c:pt idx="939">
                        <c:v>43533.652083333334</c:v>
                      </c:pt>
                      <c:pt idx="940">
                        <c:v>43533.652777777781</c:v>
                      </c:pt>
                      <c:pt idx="941">
                        <c:v>43533.65347222222</c:v>
                      </c:pt>
                      <c:pt idx="942">
                        <c:v>43533.654166666667</c:v>
                      </c:pt>
                      <c:pt idx="943">
                        <c:v>43533.654861111114</c:v>
                      </c:pt>
                      <c:pt idx="944">
                        <c:v>43533.655555555553</c:v>
                      </c:pt>
                      <c:pt idx="945">
                        <c:v>43533.65625</c:v>
                      </c:pt>
                      <c:pt idx="946">
                        <c:v>43533.656944444447</c:v>
                      </c:pt>
                      <c:pt idx="947">
                        <c:v>43533.657638888886</c:v>
                      </c:pt>
                      <c:pt idx="948">
                        <c:v>43533.658333333333</c:v>
                      </c:pt>
                      <c:pt idx="949">
                        <c:v>43533.65902777778</c:v>
                      </c:pt>
                      <c:pt idx="950">
                        <c:v>43533.659722222219</c:v>
                      </c:pt>
                      <c:pt idx="951">
                        <c:v>43533.660416666666</c:v>
                      </c:pt>
                      <c:pt idx="952">
                        <c:v>43533.661111111112</c:v>
                      </c:pt>
                      <c:pt idx="953">
                        <c:v>43533.661805555559</c:v>
                      </c:pt>
                      <c:pt idx="954">
                        <c:v>43533.662499999999</c:v>
                      </c:pt>
                      <c:pt idx="955">
                        <c:v>43533.663194444445</c:v>
                      </c:pt>
                      <c:pt idx="956">
                        <c:v>43533.663888888892</c:v>
                      </c:pt>
                      <c:pt idx="957">
                        <c:v>43533.664583333331</c:v>
                      </c:pt>
                      <c:pt idx="958">
                        <c:v>43533.665277777778</c:v>
                      </c:pt>
                      <c:pt idx="959">
                        <c:v>43533.665972222225</c:v>
                      </c:pt>
                      <c:pt idx="960">
                        <c:v>43533.666666666664</c:v>
                      </c:pt>
                      <c:pt idx="961">
                        <c:v>43533.667361111111</c:v>
                      </c:pt>
                      <c:pt idx="962">
                        <c:v>43533.668055555558</c:v>
                      </c:pt>
                      <c:pt idx="963">
                        <c:v>43533.668749999997</c:v>
                      </c:pt>
                      <c:pt idx="964">
                        <c:v>43533.669444444444</c:v>
                      </c:pt>
                      <c:pt idx="965">
                        <c:v>43533.670138888891</c:v>
                      </c:pt>
                      <c:pt idx="966">
                        <c:v>43533.67083333333</c:v>
                      </c:pt>
                      <c:pt idx="967">
                        <c:v>43533.671527777777</c:v>
                      </c:pt>
                      <c:pt idx="968">
                        <c:v>43533.672222222223</c:v>
                      </c:pt>
                      <c:pt idx="969">
                        <c:v>43533.67291666667</c:v>
                      </c:pt>
                      <c:pt idx="970">
                        <c:v>43533.673611111109</c:v>
                      </c:pt>
                      <c:pt idx="971">
                        <c:v>43533.674305555556</c:v>
                      </c:pt>
                      <c:pt idx="972">
                        <c:v>43533.675000000003</c:v>
                      </c:pt>
                      <c:pt idx="973">
                        <c:v>43533.675694444442</c:v>
                      </c:pt>
                      <c:pt idx="974">
                        <c:v>43533.676388888889</c:v>
                      </c:pt>
                      <c:pt idx="975">
                        <c:v>43533.677083333336</c:v>
                      </c:pt>
                      <c:pt idx="976">
                        <c:v>43533.677777777775</c:v>
                      </c:pt>
                      <c:pt idx="977">
                        <c:v>43533.678472222222</c:v>
                      </c:pt>
                      <c:pt idx="978">
                        <c:v>43533.679166666669</c:v>
                      </c:pt>
                      <c:pt idx="979">
                        <c:v>43533.679861111108</c:v>
                      </c:pt>
                      <c:pt idx="980">
                        <c:v>43533.680555555555</c:v>
                      </c:pt>
                      <c:pt idx="981">
                        <c:v>43533.681250000001</c:v>
                      </c:pt>
                      <c:pt idx="982">
                        <c:v>43533.681944444441</c:v>
                      </c:pt>
                      <c:pt idx="983">
                        <c:v>43533.682638888888</c:v>
                      </c:pt>
                      <c:pt idx="984">
                        <c:v>43533.683333333334</c:v>
                      </c:pt>
                      <c:pt idx="985">
                        <c:v>43533.684027777781</c:v>
                      </c:pt>
                      <c:pt idx="986">
                        <c:v>43533.68472222222</c:v>
                      </c:pt>
                      <c:pt idx="987">
                        <c:v>43533.685416666667</c:v>
                      </c:pt>
                      <c:pt idx="988">
                        <c:v>43533.686111111114</c:v>
                      </c:pt>
                      <c:pt idx="989">
                        <c:v>43533.686805555553</c:v>
                      </c:pt>
                      <c:pt idx="990">
                        <c:v>43533.6875</c:v>
                      </c:pt>
                      <c:pt idx="991">
                        <c:v>43533.688194444447</c:v>
                      </c:pt>
                      <c:pt idx="992">
                        <c:v>43533.688888888886</c:v>
                      </c:pt>
                      <c:pt idx="993">
                        <c:v>43533.689583333333</c:v>
                      </c:pt>
                      <c:pt idx="994">
                        <c:v>43533.69027777778</c:v>
                      </c:pt>
                      <c:pt idx="995">
                        <c:v>43533.690972222219</c:v>
                      </c:pt>
                      <c:pt idx="996">
                        <c:v>43533.691666666666</c:v>
                      </c:pt>
                      <c:pt idx="997">
                        <c:v>43533.692361111112</c:v>
                      </c:pt>
                      <c:pt idx="998">
                        <c:v>43533.693055555559</c:v>
                      </c:pt>
                      <c:pt idx="999">
                        <c:v>43533.693749999999</c:v>
                      </c:pt>
                      <c:pt idx="1000">
                        <c:v>43533.694444444445</c:v>
                      </c:pt>
                      <c:pt idx="1001">
                        <c:v>43533.695138888892</c:v>
                      </c:pt>
                      <c:pt idx="1002">
                        <c:v>43533.695833333331</c:v>
                      </c:pt>
                      <c:pt idx="1003">
                        <c:v>43533.696527777778</c:v>
                      </c:pt>
                      <c:pt idx="1004">
                        <c:v>43533.697222222225</c:v>
                      </c:pt>
                      <c:pt idx="1005">
                        <c:v>43533.697916666664</c:v>
                      </c:pt>
                      <c:pt idx="1006">
                        <c:v>43533.698611111111</c:v>
                      </c:pt>
                      <c:pt idx="1007">
                        <c:v>43533.699305555558</c:v>
                      </c:pt>
                      <c:pt idx="1008">
                        <c:v>43533.7</c:v>
                      </c:pt>
                      <c:pt idx="1009">
                        <c:v>43533.700694444444</c:v>
                      </c:pt>
                      <c:pt idx="1010">
                        <c:v>43533.701388888891</c:v>
                      </c:pt>
                      <c:pt idx="1011">
                        <c:v>43533.70208333333</c:v>
                      </c:pt>
                      <c:pt idx="1012">
                        <c:v>43533.702777777777</c:v>
                      </c:pt>
                      <c:pt idx="1013">
                        <c:v>43533.703472222223</c:v>
                      </c:pt>
                      <c:pt idx="1014">
                        <c:v>43533.70416666667</c:v>
                      </c:pt>
                      <c:pt idx="1015">
                        <c:v>43533.704861111109</c:v>
                      </c:pt>
                      <c:pt idx="1016">
                        <c:v>43533.705555555556</c:v>
                      </c:pt>
                      <c:pt idx="1017">
                        <c:v>43533.706250000003</c:v>
                      </c:pt>
                      <c:pt idx="1018">
                        <c:v>43533.706944444442</c:v>
                      </c:pt>
                      <c:pt idx="1019">
                        <c:v>43533.707638888889</c:v>
                      </c:pt>
                      <c:pt idx="1020">
                        <c:v>43533.708333333336</c:v>
                      </c:pt>
                      <c:pt idx="1021">
                        <c:v>43533.709027777775</c:v>
                      </c:pt>
                      <c:pt idx="1022">
                        <c:v>43533.709722222222</c:v>
                      </c:pt>
                      <c:pt idx="1023">
                        <c:v>43533.710416666669</c:v>
                      </c:pt>
                      <c:pt idx="1024">
                        <c:v>43533.711111111108</c:v>
                      </c:pt>
                      <c:pt idx="1025">
                        <c:v>43533.711805555555</c:v>
                      </c:pt>
                      <c:pt idx="1026">
                        <c:v>43533.712500000001</c:v>
                      </c:pt>
                      <c:pt idx="1027">
                        <c:v>43533.713194444441</c:v>
                      </c:pt>
                      <c:pt idx="1028">
                        <c:v>43533.713888888888</c:v>
                      </c:pt>
                      <c:pt idx="1029">
                        <c:v>43533.714583333334</c:v>
                      </c:pt>
                      <c:pt idx="1030">
                        <c:v>43533.715277777781</c:v>
                      </c:pt>
                      <c:pt idx="1031">
                        <c:v>43533.71597222222</c:v>
                      </c:pt>
                      <c:pt idx="1032">
                        <c:v>43533.716666666667</c:v>
                      </c:pt>
                      <c:pt idx="1033">
                        <c:v>43533.717361111114</c:v>
                      </c:pt>
                      <c:pt idx="1034">
                        <c:v>43533.718055555553</c:v>
                      </c:pt>
                      <c:pt idx="1035">
                        <c:v>43533.71875</c:v>
                      </c:pt>
                      <c:pt idx="1036">
                        <c:v>43533.719444444447</c:v>
                      </c:pt>
                      <c:pt idx="1037">
                        <c:v>43533.720138888886</c:v>
                      </c:pt>
                      <c:pt idx="1038">
                        <c:v>43533.720833333333</c:v>
                      </c:pt>
                      <c:pt idx="1039">
                        <c:v>43533.72152777778</c:v>
                      </c:pt>
                      <c:pt idx="1040">
                        <c:v>43533.722222222219</c:v>
                      </c:pt>
                      <c:pt idx="1041">
                        <c:v>43533.722916666666</c:v>
                      </c:pt>
                      <c:pt idx="1042">
                        <c:v>43533.723611111112</c:v>
                      </c:pt>
                      <c:pt idx="1043">
                        <c:v>43533.724305555559</c:v>
                      </c:pt>
                      <c:pt idx="1044">
                        <c:v>43533.724999999999</c:v>
                      </c:pt>
                      <c:pt idx="1045">
                        <c:v>43533.725694444445</c:v>
                      </c:pt>
                      <c:pt idx="1046">
                        <c:v>43533.726388888892</c:v>
                      </c:pt>
                      <c:pt idx="1047">
                        <c:v>43533.727083333331</c:v>
                      </c:pt>
                      <c:pt idx="1048">
                        <c:v>43533.727777777778</c:v>
                      </c:pt>
                      <c:pt idx="1049">
                        <c:v>43533.728472222225</c:v>
                      </c:pt>
                      <c:pt idx="1050">
                        <c:v>43533.729166666664</c:v>
                      </c:pt>
                      <c:pt idx="1051">
                        <c:v>43533.729861111111</c:v>
                      </c:pt>
                      <c:pt idx="1052">
                        <c:v>43533.730555555558</c:v>
                      </c:pt>
                      <c:pt idx="1053">
                        <c:v>43533.731249999997</c:v>
                      </c:pt>
                      <c:pt idx="1054">
                        <c:v>43533.731944444444</c:v>
                      </c:pt>
                      <c:pt idx="1055">
                        <c:v>43533.732638888891</c:v>
                      </c:pt>
                      <c:pt idx="1056">
                        <c:v>43533.73333333333</c:v>
                      </c:pt>
                      <c:pt idx="1057">
                        <c:v>43533.734027777777</c:v>
                      </c:pt>
                      <c:pt idx="1058">
                        <c:v>43533.734722222223</c:v>
                      </c:pt>
                      <c:pt idx="1059">
                        <c:v>43533.73541666667</c:v>
                      </c:pt>
                      <c:pt idx="1060">
                        <c:v>43533.736111111109</c:v>
                      </c:pt>
                      <c:pt idx="1061">
                        <c:v>43533.736805555556</c:v>
                      </c:pt>
                      <c:pt idx="1062">
                        <c:v>43533.737500000003</c:v>
                      </c:pt>
                      <c:pt idx="1063">
                        <c:v>43533.738194444442</c:v>
                      </c:pt>
                      <c:pt idx="1064">
                        <c:v>43533.738888888889</c:v>
                      </c:pt>
                      <c:pt idx="1065">
                        <c:v>43533.739583333336</c:v>
                      </c:pt>
                      <c:pt idx="1066">
                        <c:v>43533.740277777775</c:v>
                      </c:pt>
                      <c:pt idx="1067">
                        <c:v>43533.740972222222</c:v>
                      </c:pt>
                      <c:pt idx="1068">
                        <c:v>43533.741666666669</c:v>
                      </c:pt>
                      <c:pt idx="1069">
                        <c:v>43533.742361111108</c:v>
                      </c:pt>
                      <c:pt idx="1070">
                        <c:v>43533.743055555555</c:v>
                      </c:pt>
                      <c:pt idx="1071">
                        <c:v>43533.743750000001</c:v>
                      </c:pt>
                      <c:pt idx="1072">
                        <c:v>43533.744444444441</c:v>
                      </c:pt>
                      <c:pt idx="1073">
                        <c:v>43533.745138888888</c:v>
                      </c:pt>
                      <c:pt idx="1074">
                        <c:v>43533.745833333334</c:v>
                      </c:pt>
                      <c:pt idx="1075">
                        <c:v>43533.746527777781</c:v>
                      </c:pt>
                      <c:pt idx="1076">
                        <c:v>43533.74722222222</c:v>
                      </c:pt>
                      <c:pt idx="1077">
                        <c:v>43533.747916666667</c:v>
                      </c:pt>
                      <c:pt idx="1078">
                        <c:v>43533.748611111114</c:v>
                      </c:pt>
                      <c:pt idx="1079">
                        <c:v>43533.749305555553</c:v>
                      </c:pt>
                      <c:pt idx="1080">
                        <c:v>43533.75</c:v>
                      </c:pt>
                      <c:pt idx="1081">
                        <c:v>43533.750694444447</c:v>
                      </c:pt>
                      <c:pt idx="1082">
                        <c:v>43533.751388888886</c:v>
                      </c:pt>
                      <c:pt idx="1083">
                        <c:v>43533.752083333333</c:v>
                      </c:pt>
                      <c:pt idx="1084">
                        <c:v>43533.75277777778</c:v>
                      </c:pt>
                      <c:pt idx="1085">
                        <c:v>43533.753472222219</c:v>
                      </c:pt>
                      <c:pt idx="1086">
                        <c:v>43533.754166666666</c:v>
                      </c:pt>
                      <c:pt idx="1087">
                        <c:v>43533.754861111112</c:v>
                      </c:pt>
                      <c:pt idx="1088">
                        <c:v>43533.755555555559</c:v>
                      </c:pt>
                      <c:pt idx="1089">
                        <c:v>43533.756249999999</c:v>
                      </c:pt>
                      <c:pt idx="1090">
                        <c:v>43533.756944444445</c:v>
                      </c:pt>
                      <c:pt idx="1091">
                        <c:v>43533.757638888892</c:v>
                      </c:pt>
                      <c:pt idx="1092">
                        <c:v>43533.758333333331</c:v>
                      </c:pt>
                      <c:pt idx="1093">
                        <c:v>43533.759027777778</c:v>
                      </c:pt>
                      <c:pt idx="1094">
                        <c:v>43533.759722222225</c:v>
                      </c:pt>
                      <c:pt idx="1095">
                        <c:v>43533.760416666664</c:v>
                      </c:pt>
                      <c:pt idx="1096">
                        <c:v>43533.761111111111</c:v>
                      </c:pt>
                      <c:pt idx="1097">
                        <c:v>43533.761805555558</c:v>
                      </c:pt>
                      <c:pt idx="1098">
                        <c:v>43533.762499999997</c:v>
                      </c:pt>
                      <c:pt idx="1099">
                        <c:v>43533.763194444444</c:v>
                      </c:pt>
                      <c:pt idx="1100">
                        <c:v>43533.763888888891</c:v>
                      </c:pt>
                      <c:pt idx="1101">
                        <c:v>43533.76458333333</c:v>
                      </c:pt>
                      <c:pt idx="1102">
                        <c:v>43533.765277777777</c:v>
                      </c:pt>
                      <c:pt idx="1103">
                        <c:v>43533.765972222223</c:v>
                      </c:pt>
                      <c:pt idx="1104">
                        <c:v>43533.76666666667</c:v>
                      </c:pt>
                      <c:pt idx="1105">
                        <c:v>43533.767361111109</c:v>
                      </c:pt>
                      <c:pt idx="1106">
                        <c:v>43533.768055555556</c:v>
                      </c:pt>
                      <c:pt idx="1107">
                        <c:v>43533.768750000003</c:v>
                      </c:pt>
                      <c:pt idx="1108">
                        <c:v>43533.769444444442</c:v>
                      </c:pt>
                      <c:pt idx="1109">
                        <c:v>43533.770138888889</c:v>
                      </c:pt>
                      <c:pt idx="1110">
                        <c:v>43533.770833333336</c:v>
                      </c:pt>
                      <c:pt idx="1111">
                        <c:v>43533.771527777775</c:v>
                      </c:pt>
                      <c:pt idx="1112">
                        <c:v>43533.772222222222</c:v>
                      </c:pt>
                      <c:pt idx="1113">
                        <c:v>43533.772916666669</c:v>
                      </c:pt>
                      <c:pt idx="1114">
                        <c:v>43533.773611111108</c:v>
                      </c:pt>
                      <c:pt idx="1115">
                        <c:v>43533.774305555555</c:v>
                      </c:pt>
                      <c:pt idx="1116">
                        <c:v>43533.775000000001</c:v>
                      </c:pt>
                      <c:pt idx="1117">
                        <c:v>43533.775694444441</c:v>
                      </c:pt>
                      <c:pt idx="1118">
                        <c:v>43533.776388888888</c:v>
                      </c:pt>
                      <c:pt idx="1119">
                        <c:v>43533.777083333334</c:v>
                      </c:pt>
                      <c:pt idx="1120">
                        <c:v>43533.777777777781</c:v>
                      </c:pt>
                      <c:pt idx="1121">
                        <c:v>43533.77847222222</c:v>
                      </c:pt>
                      <c:pt idx="1122">
                        <c:v>43533.779166666667</c:v>
                      </c:pt>
                      <c:pt idx="1123">
                        <c:v>43533.779861111114</c:v>
                      </c:pt>
                      <c:pt idx="1124">
                        <c:v>43533.780555555553</c:v>
                      </c:pt>
                      <c:pt idx="1125">
                        <c:v>43533.78125</c:v>
                      </c:pt>
                      <c:pt idx="1126">
                        <c:v>43533.781944444447</c:v>
                      </c:pt>
                      <c:pt idx="1127">
                        <c:v>43533.782638888886</c:v>
                      </c:pt>
                      <c:pt idx="1128">
                        <c:v>43533.783333333333</c:v>
                      </c:pt>
                      <c:pt idx="1129">
                        <c:v>43533.78402777778</c:v>
                      </c:pt>
                      <c:pt idx="1130">
                        <c:v>43533.784722222219</c:v>
                      </c:pt>
                      <c:pt idx="1131">
                        <c:v>43533.785416666666</c:v>
                      </c:pt>
                      <c:pt idx="1132">
                        <c:v>43533.786111111112</c:v>
                      </c:pt>
                      <c:pt idx="1133">
                        <c:v>43533.786805555559</c:v>
                      </c:pt>
                      <c:pt idx="1134">
                        <c:v>43533.787499999999</c:v>
                      </c:pt>
                      <c:pt idx="1135">
                        <c:v>43533.788194444445</c:v>
                      </c:pt>
                      <c:pt idx="1136">
                        <c:v>43533.788888888892</c:v>
                      </c:pt>
                      <c:pt idx="1137">
                        <c:v>43533.789583333331</c:v>
                      </c:pt>
                      <c:pt idx="1138">
                        <c:v>43533.790277777778</c:v>
                      </c:pt>
                      <c:pt idx="1139">
                        <c:v>43533.790972222225</c:v>
                      </c:pt>
                      <c:pt idx="1140">
                        <c:v>43533.791666666664</c:v>
                      </c:pt>
                      <c:pt idx="1141">
                        <c:v>43533.792361111111</c:v>
                      </c:pt>
                      <c:pt idx="1142">
                        <c:v>43533.793055555558</c:v>
                      </c:pt>
                      <c:pt idx="1143">
                        <c:v>43533.793749999997</c:v>
                      </c:pt>
                      <c:pt idx="1144">
                        <c:v>43533.794444444444</c:v>
                      </c:pt>
                      <c:pt idx="1145">
                        <c:v>43533.795138888891</c:v>
                      </c:pt>
                      <c:pt idx="1146">
                        <c:v>43533.79583333333</c:v>
                      </c:pt>
                      <c:pt idx="1147">
                        <c:v>43533.796527777777</c:v>
                      </c:pt>
                      <c:pt idx="1148">
                        <c:v>43533.797222222223</c:v>
                      </c:pt>
                      <c:pt idx="1149">
                        <c:v>43533.79791666667</c:v>
                      </c:pt>
                      <c:pt idx="1150">
                        <c:v>43533.798611111109</c:v>
                      </c:pt>
                      <c:pt idx="1151">
                        <c:v>43533.799305555556</c:v>
                      </c:pt>
                      <c:pt idx="1152">
                        <c:v>43533.8</c:v>
                      </c:pt>
                      <c:pt idx="1153">
                        <c:v>43533.800694444442</c:v>
                      </c:pt>
                      <c:pt idx="1154">
                        <c:v>43533.801388888889</c:v>
                      </c:pt>
                      <c:pt idx="1155">
                        <c:v>43533.802083333336</c:v>
                      </c:pt>
                      <c:pt idx="1156">
                        <c:v>43533.802777777775</c:v>
                      </c:pt>
                      <c:pt idx="1157">
                        <c:v>43533.803472222222</c:v>
                      </c:pt>
                      <c:pt idx="1158">
                        <c:v>43533.804166666669</c:v>
                      </c:pt>
                      <c:pt idx="1159">
                        <c:v>43533.804861111108</c:v>
                      </c:pt>
                      <c:pt idx="1160">
                        <c:v>43533.805555555555</c:v>
                      </c:pt>
                      <c:pt idx="1161">
                        <c:v>43533.806250000001</c:v>
                      </c:pt>
                      <c:pt idx="1162">
                        <c:v>43533.806944444441</c:v>
                      </c:pt>
                      <c:pt idx="1163">
                        <c:v>43533.807638888888</c:v>
                      </c:pt>
                      <c:pt idx="1164">
                        <c:v>43533.808333333334</c:v>
                      </c:pt>
                      <c:pt idx="1165">
                        <c:v>43533.809027777781</c:v>
                      </c:pt>
                      <c:pt idx="1166">
                        <c:v>43533.80972222222</c:v>
                      </c:pt>
                      <c:pt idx="1167">
                        <c:v>43533.810416666667</c:v>
                      </c:pt>
                      <c:pt idx="1168">
                        <c:v>43533.811111111114</c:v>
                      </c:pt>
                      <c:pt idx="1169">
                        <c:v>43533.811805555553</c:v>
                      </c:pt>
                      <c:pt idx="1170">
                        <c:v>43533.8125</c:v>
                      </c:pt>
                      <c:pt idx="1171">
                        <c:v>43533.813194444447</c:v>
                      </c:pt>
                      <c:pt idx="1172">
                        <c:v>43533.813888888886</c:v>
                      </c:pt>
                      <c:pt idx="1173">
                        <c:v>43533.814583333333</c:v>
                      </c:pt>
                      <c:pt idx="1174">
                        <c:v>43533.81527777778</c:v>
                      </c:pt>
                      <c:pt idx="1175">
                        <c:v>43533.815972222219</c:v>
                      </c:pt>
                      <c:pt idx="1176">
                        <c:v>43533.816666666666</c:v>
                      </c:pt>
                      <c:pt idx="1177">
                        <c:v>43533.817361111112</c:v>
                      </c:pt>
                      <c:pt idx="1178">
                        <c:v>43533.818055555559</c:v>
                      </c:pt>
                      <c:pt idx="1179">
                        <c:v>43533.818749999999</c:v>
                      </c:pt>
                      <c:pt idx="1180">
                        <c:v>43533.819444444445</c:v>
                      </c:pt>
                      <c:pt idx="1181">
                        <c:v>43533.820138888892</c:v>
                      </c:pt>
                      <c:pt idx="1182">
                        <c:v>43533.820833333331</c:v>
                      </c:pt>
                      <c:pt idx="1183">
                        <c:v>43533.821527777778</c:v>
                      </c:pt>
                      <c:pt idx="1184">
                        <c:v>43533.822222222225</c:v>
                      </c:pt>
                      <c:pt idx="1185">
                        <c:v>43533.822916666664</c:v>
                      </c:pt>
                      <c:pt idx="1186">
                        <c:v>43533.823611111111</c:v>
                      </c:pt>
                      <c:pt idx="1187">
                        <c:v>43533.824305555558</c:v>
                      </c:pt>
                      <c:pt idx="1188">
                        <c:v>43533.824999999997</c:v>
                      </c:pt>
                      <c:pt idx="1189">
                        <c:v>43533.825694444444</c:v>
                      </c:pt>
                      <c:pt idx="1190">
                        <c:v>43533.826388888891</c:v>
                      </c:pt>
                      <c:pt idx="1191">
                        <c:v>43533.82708333333</c:v>
                      </c:pt>
                      <c:pt idx="1192">
                        <c:v>43533.827777777777</c:v>
                      </c:pt>
                      <c:pt idx="1193">
                        <c:v>43533.828472222223</c:v>
                      </c:pt>
                      <c:pt idx="1194">
                        <c:v>43533.82916666667</c:v>
                      </c:pt>
                      <c:pt idx="1195">
                        <c:v>43533.829861111109</c:v>
                      </c:pt>
                      <c:pt idx="1196">
                        <c:v>43533.830555555556</c:v>
                      </c:pt>
                      <c:pt idx="1197">
                        <c:v>43533.831250000003</c:v>
                      </c:pt>
                      <c:pt idx="1198">
                        <c:v>43533.831944444442</c:v>
                      </c:pt>
                      <c:pt idx="1199">
                        <c:v>43533.832638888889</c:v>
                      </c:pt>
                      <c:pt idx="1200">
                        <c:v>43533.833333333336</c:v>
                      </c:pt>
                      <c:pt idx="1201">
                        <c:v>43533.834027777775</c:v>
                      </c:pt>
                      <c:pt idx="1202">
                        <c:v>43533.834722222222</c:v>
                      </c:pt>
                      <c:pt idx="1203">
                        <c:v>43533.835416666669</c:v>
                      </c:pt>
                      <c:pt idx="1204">
                        <c:v>43533.836111111108</c:v>
                      </c:pt>
                      <c:pt idx="1205">
                        <c:v>43533.836805555555</c:v>
                      </c:pt>
                      <c:pt idx="1206">
                        <c:v>43533.837500000001</c:v>
                      </c:pt>
                      <c:pt idx="1207">
                        <c:v>43533.838194444441</c:v>
                      </c:pt>
                      <c:pt idx="1208">
                        <c:v>43533.838888888888</c:v>
                      </c:pt>
                      <c:pt idx="1209">
                        <c:v>43533.839583333334</c:v>
                      </c:pt>
                      <c:pt idx="1210">
                        <c:v>43533.840277777781</c:v>
                      </c:pt>
                      <c:pt idx="1211">
                        <c:v>43533.84097222222</c:v>
                      </c:pt>
                      <c:pt idx="1212">
                        <c:v>43533.841666666667</c:v>
                      </c:pt>
                      <c:pt idx="1213">
                        <c:v>43533.842361111114</c:v>
                      </c:pt>
                      <c:pt idx="1214">
                        <c:v>43533.843055555553</c:v>
                      </c:pt>
                      <c:pt idx="1215">
                        <c:v>43533.84375</c:v>
                      </c:pt>
                      <c:pt idx="1216">
                        <c:v>43533.844444444447</c:v>
                      </c:pt>
                      <c:pt idx="1217">
                        <c:v>43533.845138888886</c:v>
                      </c:pt>
                      <c:pt idx="1218">
                        <c:v>43533.845833333333</c:v>
                      </c:pt>
                      <c:pt idx="1219">
                        <c:v>43533.84652777778</c:v>
                      </c:pt>
                      <c:pt idx="1220">
                        <c:v>43533.847222222219</c:v>
                      </c:pt>
                      <c:pt idx="1221">
                        <c:v>43533.847916666666</c:v>
                      </c:pt>
                      <c:pt idx="1222">
                        <c:v>43533.848611111112</c:v>
                      </c:pt>
                      <c:pt idx="1223">
                        <c:v>43533.849305555559</c:v>
                      </c:pt>
                      <c:pt idx="1224">
                        <c:v>43533.85</c:v>
                      </c:pt>
                      <c:pt idx="1225">
                        <c:v>43533.850694444445</c:v>
                      </c:pt>
                      <c:pt idx="1226">
                        <c:v>43533.851388888892</c:v>
                      </c:pt>
                      <c:pt idx="1227">
                        <c:v>43533.852083333331</c:v>
                      </c:pt>
                      <c:pt idx="1228">
                        <c:v>43533.852777777778</c:v>
                      </c:pt>
                      <c:pt idx="1229">
                        <c:v>43533.853472222225</c:v>
                      </c:pt>
                      <c:pt idx="1230">
                        <c:v>43533.854166666664</c:v>
                      </c:pt>
                      <c:pt idx="1231">
                        <c:v>43533.854861111111</c:v>
                      </c:pt>
                      <c:pt idx="1232">
                        <c:v>43533.855555555558</c:v>
                      </c:pt>
                      <c:pt idx="1233">
                        <c:v>43533.856249999997</c:v>
                      </c:pt>
                      <c:pt idx="1234">
                        <c:v>43533.856944444444</c:v>
                      </c:pt>
                      <c:pt idx="1235">
                        <c:v>43533.857638888891</c:v>
                      </c:pt>
                      <c:pt idx="1236">
                        <c:v>43533.85833333333</c:v>
                      </c:pt>
                      <c:pt idx="1237">
                        <c:v>43533.859027777777</c:v>
                      </c:pt>
                      <c:pt idx="1238">
                        <c:v>43533.859722222223</c:v>
                      </c:pt>
                      <c:pt idx="1239">
                        <c:v>43533.86041666667</c:v>
                      </c:pt>
                      <c:pt idx="1240">
                        <c:v>43533.861111111109</c:v>
                      </c:pt>
                      <c:pt idx="1241">
                        <c:v>43533.861805555556</c:v>
                      </c:pt>
                      <c:pt idx="1242">
                        <c:v>43533.862500000003</c:v>
                      </c:pt>
                      <c:pt idx="1243">
                        <c:v>43533.863194444442</c:v>
                      </c:pt>
                      <c:pt idx="1244">
                        <c:v>43533.863888888889</c:v>
                      </c:pt>
                      <c:pt idx="1245">
                        <c:v>43533.864583333336</c:v>
                      </c:pt>
                      <c:pt idx="1246">
                        <c:v>43533.865277777775</c:v>
                      </c:pt>
                      <c:pt idx="1247">
                        <c:v>43533.865972222222</c:v>
                      </c:pt>
                      <c:pt idx="1248">
                        <c:v>43533.866666666669</c:v>
                      </c:pt>
                      <c:pt idx="1249">
                        <c:v>43533.867361111108</c:v>
                      </c:pt>
                      <c:pt idx="1250">
                        <c:v>43533.868055555555</c:v>
                      </c:pt>
                      <c:pt idx="1251">
                        <c:v>43533.868750000001</c:v>
                      </c:pt>
                      <c:pt idx="1252">
                        <c:v>43533.869444444441</c:v>
                      </c:pt>
                      <c:pt idx="1253">
                        <c:v>43533.870138888888</c:v>
                      </c:pt>
                      <c:pt idx="1254">
                        <c:v>43533.870833333334</c:v>
                      </c:pt>
                      <c:pt idx="1255">
                        <c:v>43533.871527777781</c:v>
                      </c:pt>
                      <c:pt idx="1256">
                        <c:v>43533.87222222222</c:v>
                      </c:pt>
                      <c:pt idx="1257">
                        <c:v>43533.872916666667</c:v>
                      </c:pt>
                      <c:pt idx="1258">
                        <c:v>43533.873611111114</c:v>
                      </c:pt>
                      <c:pt idx="1259">
                        <c:v>43533.874305555553</c:v>
                      </c:pt>
                      <c:pt idx="1260">
                        <c:v>43533.875</c:v>
                      </c:pt>
                      <c:pt idx="1261">
                        <c:v>43533.875694444447</c:v>
                      </c:pt>
                      <c:pt idx="1262">
                        <c:v>43533.876388888886</c:v>
                      </c:pt>
                      <c:pt idx="1263">
                        <c:v>43533.877083333333</c:v>
                      </c:pt>
                      <c:pt idx="1264">
                        <c:v>43533.87777777778</c:v>
                      </c:pt>
                      <c:pt idx="1265">
                        <c:v>43533.878472222219</c:v>
                      </c:pt>
                      <c:pt idx="1266">
                        <c:v>43533.879166666666</c:v>
                      </c:pt>
                      <c:pt idx="1267">
                        <c:v>43533.879861111112</c:v>
                      </c:pt>
                      <c:pt idx="1268">
                        <c:v>43533.880555555559</c:v>
                      </c:pt>
                      <c:pt idx="1269">
                        <c:v>43533.881249999999</c:v>
                      </c:pt>
                      <c:pt idx="1270">
                        <c:v>43533.881944444445</c:v>
                      </c:pt>
                      <c:pt idx="1271">
                        <c:v>43533.882638888892</c:v>
                      </c:pt>
                      <c:pt idx="1272">
                        <c:v>43533.883333333331</c:v>
                      </c:pt>
                      <c:pt idx="1273">
                        <c:v>43533.884027777778</c:v>
                      </c:pt>
                      <c:pt idx="1274">
                        <c:v>43533.884722222225</c:v>
                      </c:pt>
                      <c:pt idx="1275">
                        <c:v>43533.885416666664</c:v>
                      </c:pt>
                      <c:pt idx="1276">
                        <c:v>43533.886111111111</c:v>
                      </c:pt>
                      <c:pt idx="1277">
                        <c:v>43533.886805555558</c:v>
                      </c:pt>
                      <c:pt idx="1278">
                        <c:v>43533.887499999997</c:v>
                      </c:pt>
                      <c:pt idx="1279">
                        <c:v>43533.888194444444</c:v>
                      </c:pt>
                      <c:pt idx="1280">
                        <c:v>43533.888888888891</c:v>
                      </c:pt>
                      <c:pt idx="1281">
                        <c:v>43533.88958333333</c:v>
                      </c:pt>
                      <c:pt idx="1282">
                        <c:v>43533.890277777777</c:v>
                      </c:pt>
                      <c:pt idx="1283">
                        <c:v>43533.890972222223</c:v>
                      </c:pt>
                      <c:pt idx="1284">
                        <c:v>43533.89166666667</c:v>
                      </c:pt>
                      <c:pt idx="1285">
                        <c:v>43533.892361111109</c:v>
                      </c:pt>
                      <c:pt idx="1286">
                        <c:v>43533.893055555556</c:v>
                      </c:pt>
                      <c:pt idx="1287">
                        <c:v>43533.893750000003</c:v>
                      </c:pt>
                      <c:pt idx="1288">
                        <c:v>43533.894444444442</c:v>
                      </c:pt>
                      <c:pt idx="1289">
                        <c:v>43533.895138888889</c:v>
                      </c:pt>
                      <c:pt idx="1290">
                        <c:v>43533.895833333336</c:v>
                      </c:pt>
                      <c:pt idx="1291">
                        <c:v>43533.896527777775</c:v>
                      </c:pt>
                      <c:pt idx="1292">
                        <c:v>43533.897222222222</c:v>
                      </c:pt>
                      <c:pt idx="1293">
                        <c:v>43533.897916666669</c:v>
                      </c:pt>
                      <c:pt idx="1294">
                        <c:v>43533.898611111108</c:v>
                      </c:pt>
                      <c:pt idx="1295">
                        <c:v>43533.899305555555</c:v>
                      </c:pt>
                      <c:pt idx="1296">
                        <c:v>43533.9</c:v>
                      </c:pt>
                      <c:pt idx="1297">
                        <c:v>43533.900694444441</c:v>
                      </c:pt>
                      <c:pt idx="1298">
                        <c:v>43533.901388888888</c:v>
                      </c:pt>
                      <c:pt idx="1299">
                        <c:v>43533.902083333334</c:v>
                      </c:pt>
                      <c:pt idx="1300">
                        <c:v>43533.902777777781</c:v>
                      </c:pt>
                      <c:pt idx="1301">
                        <c:v>43533.90347222222</c:v>
                      </c:pt>
                      <c:pt idx="1302">
                        <c:v>43533.904166666667</c:v>
                      </c:pt>
                      <c:pt idx="1303">
                        <c:v>43533.904861111114</c:v>
                      </c:pt>
                      <c:pt idx="1304">
                        <c:v>43533.905555555553</c:v>
                      </c:pt>
                      <c:pt idx="1305">
                        <c:v>43533.90625</c:v>
                      </c:pt>
                      <c:pt idx="1306">
                        <c:v>43533.906944444447</c:v>
                      </c:pt>
                      <c:pt idx="1307">
                        <c:v>43533.907638888886</c:v>
                      </c:pt>
                      <c:pt idx="1308">
                        <c:v>43533.908333333333</c:v>
                      </c:pt>
                      <c:pt idx="1309">
                        <c:v>43533.90902777778</c:v>
                      </c:pt>
                      <c:pt idx="1310">
                        <c:v>43533.909722222219</c:v>
                      </c:pt>
                      <c:pt idx="1311">
                        <c:v>43533.910416666666</c:v>
                      </c:pt>
                      <c:pt idx="1312">
                        <c:v>43533.911111111112</c:v>
                      </c:pt>
                      <c:pt idx="1313">
                        <c:v>43533.911805555559</c:v>
                      </c:pt>
                      <c:pt idx="1314">
                        <c:v>43533.912499999999</c:v>
                      </c:pt>
                      <c:pt idx="1315">
                        <c:v>43533.913194444445</c:v>
                      </c:pt>
                      <c:pt idx="1316">
                        <c:v>43533.913888888892</c:v>
                      </c:pt>
                      <c:pt idx="1317">
                        <c:v>43533.914583333331</c:v>
                      </c:pt>
                      <c:pt idx="1318">
                        <c:v>43533.915277777778</c:v>
                      </c:pt>
                      <c:pt idx="1319">
                        <c:v>43533.915972222225</c:v>
                      </c:pt>
                      <c:pt idx="1320">
                        <c:v>43533.916666666664</c:v>
                      </c:pt>
                      <c:pt idx="1321">
                        <c:v>43533.917361111111</c:v>
                      </c:pt>
                      <c:pt idx="1322">
                        <c:v>43533.918055555558</c:v>
                      </c:pt>
                      <c:pt idx="1323">
                        <c:v>43533.918749999997</c:v>
                      </c:pt>
                      <c:pt idx="1324">
                        <c:v>43533.919444444444</c:v>
                      </c:pt>
                      <c:pt idx="1325">
                        <c:v>43533.920138888891</c:v>
                      </c:pt>
                      <c:pt idx="1326">
                        <c:v>43533.92083333333</c:v>
                      </c:pt>
                      <c:pt idx="1327">
                        <c:v>43533.921527777777</c:v>
                      </c:pt>
                      <c:pt idx="1328">
                        <c:v>43533.922222222223</c:v>
                      </c:pt>
                      <c:pt idx="1329">
                        <c:v>43533.92291666667</c:v>
                      </c:pt>
                      <c:pt idx="1330">
                        <c:v>43533.923611111109</c:v>
                      </c:pt>
                      <c:pt idx="1331">
                        <c:v>43533.924305555556</c:v>
                      </c:pt>
                      <c:pt idx="1332">
                        <c:v>43533.925000000003</c:v>
                      </c:pt>
                      <c:pt idx="1333">
                        <c:v>43533.925694444442</c:v>
                      </c:pt>
                      <c:pt idx="1334">
                        <c:v>43533.926388888889</c:v>
                      </c:pt>
                      <c:pt idx="1335">
                        <c:v>43533.927083333336</c:v>
                      </c:pt>
                      <c:pt idx="1336">
                        <c:v>43533.927777777775</c:v>
                      </c:pt>
                      <c:pt idx="1337">
                        <c:v>43533.928472222222</c:v>
                      </c:pt>
                      <c:pt idx="1338">
                        <c:v>43533.929166666669</c:v>
                      </c:pt>
                      <c:pt idx="1339">
                        <c:v>43533.929861111108</c:v>
                      </c:pt>
                      <c:pt idx="1340">
                        <c:v>43533.930555555555</c:v>
                      </c:pt>
                      <c:pt idx="1341">
                        <c:v>43533.931250000001</c:v>
                      </c:pt>
                      <c:pt idx="1342">
                        <c:v>43533.931944444441</c:v>
                      </c:pt>
                      <c:pt idx="1343">
                        <c:v>43533.932638888888</c:v>
                      </c:pt>
                      <c:pt idx="1344">
                        <c:v>43533.933333333334</c:v>
                      </c:pt>
                      <c:pt idx="1345">
                        <c:v>43533.934027777781</c:v>
                      </c:pt>
                      <c:pt idx="1346">
                        <c:v>43533.93472222222</c:v>
                      </c:pt>
                      <c:pt idx="1347">
                        <c:v>43533.935416666667</c:v>
                      </c:pt>
                      <c:pt idx="1348">
                        <c:v>43533.936111111114</c:v>
                      </c:pt>
                      <c:pt idx="1349">
                        <c:v>43533.936805555553</c:v>
                      </c:pt>
                      <c:pt idx="1350">
                        <c:v>43533.9375</c:v>
                      </c:pt>
                      <c:pt idx="1351">
                        <c:v>43533.938194444447</c:v>
                      </c:pt>
                      <c:pt idx="1352">
                        <c:v>43533.938888888886</c:v>
                      </c:pt>
                      <c:pt idx="1353">
                        <c:v>43533.939583333333</c:v>
                      </c:pt>
                      <c:pt idx="1354">
                        <c:v>43533.94027777778</c:v>
                      </c:pt>
                      <c:pt idx="1355">
                        <c:v>43533.940972222219</c:v>
                      </c:pt>
                      <c:pt idx="1356">
                        <c:v>43533.941666666666</c:v>
                      </c:pt>
                      <c:pt idx="1357">
                        <c:v>43533.942361111112</c:v>
                      </c:pt>
                      <c:pt idx="1358">
                        <c:v>43533.943055555559</c:v>
                      </c:pt>
                      <c:pt idx="1359">
                        <c:v>43533.943749999999</c:v>
                      </c:pt>
                      <c:pt idx="1360">
                        <c:v>43533.944444444445</c:v>
                      </c:pt>
                      <c:pt idx="1361">
                        <c:v>43533.945138888892</c:v>
                      </c:pt>
                      <c:pt idx="1362">
                        <c:v>43533.945833333331</c:v>
                      </c:pt>
                      <c:pt idx="1363">
                        <c:v>43533.946527777778</c:v>
                      </c:pt>
                      <c:pt idx="1364">
                        <c:v>43533.947222222225</c:v>
                      </c:pt>
                      <c:pt idx="1365">
                        <c:v>43533.947916666664</c:v>
                      </c:pt>
                      <c:pt idx="1366">
                        <c:v>43533.948611111111</c:v>
                      </c:pt>
                      <c:pt idx="1367">
                        <c:v>43533.949305555558</c:v>
                      </c:pt>
                      <c:pt idx="1368">
                        <c:v>43533.95</c:v>
                      </c:pt>
                      <c:pt idx="1369">
                        <c:v>43533.950694444444</c:v>
                      </c:pt>
                      <c:pt idx="1370">
                        <c:v>43533.951388888891</c:v>
                      </c:pt>
                      <c:pt idx="1371">
                        <c:v>43533.95208333333</c:v>
                      </c:pt>
                      <c:pt idx="1372">
                        <c:v>43533.952777777777</c:v>
                      </c:pt>
                      <c:pt idx="1373">
                        <c:v>43533.953472222223</c:v>
                      </c:pt>
                      <c:pt idx="1374">
                        <c:v>43533.95416666667</c:v>
                      </c:pt>
                      <c:pt idx="1375">
                        <c:v>43533.954861111109</c:v>
                      </c:pt>
                      <c:pt idx="1376">
                        <c:v>43533.955555555556</c:v>
                      </c:pt>
                      <c:pt idx="1377">
                        <c:v>43533.956250000003</c:v>
                      </c:pt>
                      <c:pt idx="1378">
                        <c:v>43533.956944444442</c:v>
                      </c:pt>
                      <c:pt idx="1379">
                        <c:v>43533.957638888889</c:v>
                      </c:pt>
                      <c:pt idx="1380">
                        <c:v>43533.958333333336</c:v>
                      </c:pt>
                      <c:pt idx="1381">
                        <c:v>43533.959027777775</c:v>
                      </c:pt>
                      <c:pt idx="1382">
                        <c:v>43533.959722222222</c:v>
                      </c:pt>
                      <c:pt idx="1383">
                        <c:v>43533.960416666669</c:v>
                      </c:pt>
                      <c:pt idx="1384">
                        <c:v>43533.961111111108</c:v>
                      </c:pt>
                      <c:pt idx="1385">
                        <c:v>43533.961805555555</c:v>
                      </c:pt>
                      <c:pt idx="1386">
                        <c:v>43533.962500000001</c:v>
                      </c:pt>
                      <c:pt idx="1387">
                        <c:v>43533.963194444441</c:v>
                      </c:pt>
                      <c:pt idx="1388">
                        <c:v>43533.963888888888</c:v>
                      </c:pt>
                      <c:pt idx="1389">
                        <c:v>43533.964583333334</c:v>
                      </c:pt>
                      <c:pt idx="1390">
                        <c:v>43533.965277777781</c:v>
                      </c:pt>
                      <c:pt idx="1391">
                        <c:v>43533.96597222222</c:v>
                      </c:pt>
                      <c:pt idx="1392">
                        <c:v>43533.966666666667</c:v>
                      </c:pt>
                      <c:pt idx="1393">
                        <c:v>43533.967361111114</c:v>
                      </c:pt>
                      <c:pt idx="1394">
                        <c:v>43533.968055555553</c:v>
                      </c:pt>
                      <c:pt idx="1395">
                        <c:v>43533.96875</c:v>
                      </c:pt>
                      <c:pt idx="1396">
                        <c:v>43533.969444444447</c:v>
                      </c:pt>
                      <c:pt idx="1397">
                        <c:v>43533.970138888886</c:v>
                      </c:pt>
                      <c:pt idx="1398">
                        <c:v>43533.970833333333</c:v>
                      </c:pt>
                      <c:pt idx="1399">
                        <c:v>43533.97152777778</c:v>
                      </c:pt>
                      <c:pt idx="1400">
                        <c:v>43533.972222222219</c:v>
                      </c:pt>
                      <c:pt idx="1401">
                        <c:v>43533.972916666666</c:v>
                      </c:pt>
                      <c:pt idx="1402">
                        <c:v>43533.973611111112</c:v>
                      </c:pt>
                      <c:pt idx="1403">
                        <c:v>43533.974305555559</c:v>
                      </c:pt>
                      <c:pt idx="1404">
                        <c:v>43533.974999999999</c:v>
                      </c:pt>
                      <c:pt idx="1405">
                        <c:v>43533.975694444445</c:v>
                      </c:pt>
                      <c:pt idx="1406">
                        <c:v>43533.976388888892</c:v>
                      </c:pt>
                      <c:pt idx="1407">
                        <c:v>43533.977083333331</c:v>
                      </c:pt>
                      <c:pt idx="1408">
                        <c:v>43533.977777777778</c:v>
                      </c:pt>
                      <c:pt idx="1409">
                        <c:v>43533.978472222225</c:v>
                      </c:pt>
                      <c:pt idx="1410">
                        <c:v>43533.979166666664</c:v>
                      </c:pt>
                      <c:pt idx="1411">
                        <c:v>43533.979861111111</c:v>
                      </c:pt>
                      <c:pt idx="1412">
                        <c:v>43533.980555555558</c:v>
                      </c:pt>
                      <c:pt idx="1413">
                        <c:v>43533.981249999997</c:v>
                      </c:pt>
                      <c:pt idx="1414">
                        <c:v>43533.981944444444</c:v>
                      </c:pt>
                      <c:pt idx="1415">
                        <c:v>43533.982638888891</c:v>
                      </c:pt>
                      <c:pt idx="1416">
                        <c:v>43533.98333333333</c:v>
                      </c:pt>
                      <c:pt idx="1417">
                        <c:v>43533.984027777777</c:v>
                      </c:pt>
                      <c:pt idx="1418">
                        <c:v>43533.984722222223</c:v>
                      </c:pt>
                      <c:pt idx="1419">
                        <c:v>43533.98541666667</c:v>
                      </c:pt>
                      <c:pt idx="1420">
                        <c:v>43533.986111111109</c:v>
                      </c:pt>
                      <c:pt idx="1421">
                        <c:v>43533.986805555556</c:v>
                      </c:pt>
                      <c:pt idx="1422">
                        <c:v>43533.987500000003</c:v>
                      </c:pt>
                      <c:pt idx="1423">
                        <c:v>43533.988194444442</c:v>
                      </c:pt>
                      <c:pt idx="1424">
                        <c:v>43533.988888888889</c:v>
                      </c:pt>
                      <c:pt idx="1425">
                        <c:v>43533.989583333336</c:v>
                      </c:pt>
                      <c:pt idx="1426">
                        <c:v>43533.990277777775</c:v>
                      </c:pt>
                      <c:pt idx="1427">
                        <c:v>43533.990972222222</c:v>
                      </c:pt>
                      <c:pt idx="1428">
                        <c:v>43533.991666666669</c:v>
                      </c:pt>
                      <c:pt idx="1429">
                        <c:v>43533.992361111108</c:v>
                      </c:pt>
                      <c:pt idx="1430">
                        <c:v>43533.993055555555</c:v>
                      </c:pt>
                      <c:pt idx="1431">
                        <c:v>43533.993750000001</c:v>
                      </c:pt>
                      <c:pt idx="1432">
                        <c:v>43533.994444444441</c:v>
                      </c:pt>
                      <c:pt idx="1433">
                        <c:v>43533.995138888888</c:v>
                      </c:pt>
                      <c:pt idx="1434">
                        <c:v>43533.995833333334</c:v>
                      </c:pt>
                      <c:pt idx="1435">
                        <c:v>43533.996527777781</c:v>
                      </c:pt>
                      <c:pt idx="1436">
                        <c:v>43533.99722222222</c:v>
                      </c:pt>
                      <c:pt idx="1437">
                        <c:v>43533.997916666667</c:v>
                      </c:pt>
                      <c:pt idx="1438">
                        <c:v>43533.998611111114</c:v>
                      </c:pt>
                      <c:pt idx="1439">
                        <c:v>43533.999305555553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Plan1!$G$2:$G$1441</c15:sqref>
                        </c15:formulaRef>
                      </c:ext>
                    </c:extLst>
                    <c:numCache>
                      <c:formatCode>General</c:formatCode>
                      <c:ptCount val="1440"/>
                      <c:pt idx="0">
                        <c:v>283.7</c:v>
                      </c:pt>
                      <c:pt idx="1">
                        <c:v>284.3</c:v>
                      </c:pt>
                      <c:pt idx="2">
                        <c:v>276</c:v>
                      </c:pt>
                      <c:pt idx="3">
                        <c:v>179.6</c:v>
                      </c:pt>
                      <c:pt idx="4">
                        <c:v>179.4</c:v>
                      </c:pt>
                      <c:pt idx="5">
                        <c:v>179.6</c:v>
                      </c:pt>
                      <c:pt idx="6">
                        <c:v>179.1</c:v>
                      </c:pt>
                      <c:pt idx="7">
                        <c:v>179.5</c:v>
                      </c:pt>
                      <c:pt idx="8">
                        <c:v>179.1</c:v>
                      </c:pt>
                      <c:pt idx="9">
                        <c:v>179.3</c:v>
                      </c:pt>
                      <c:pt idx="10">
                        <c:v>179.7</c:v>
                      </c:pt>
                      <c:pt idx="11">
                        <c:v>181</c:v>
                      </c:pt>
                      <c:pt idx="12">
                        <c:v>181.1</c:v>
                      </c:pt>
                      <c:pt idx="13">
                        <c:v>83.9</c:v>
                      </c:pt>
                      <c:pt idx="14">
                        <c:v>61.95</c:v>
                      </c:pt>
                      <c:pt idx="15">
                        <c:v>61.97</c:v>
                      </c:pt>
                      <c:pt idx="16">
                        <c:v>61.91</c:v>
                      </c:pt>
                      <c:pt idx="17">
                        <c:v>61.95</c:v>
                      </c:pt>
                      <c:pt idx="18">
                        <c:v>61.95</c:v>
                      </c:pt>
                      <c:pt idx="19">
                        <c:v>62.01</c:v>
                      </c:pt>
                      <c:pt idx="20">
                        <c:v>62.08</c:v>
                      </c:pt>
                      <c:pt idx="21">
                        <c:v>61.89</c:v>
                      </c:pt>
                      <c:pt idx="22">
                        <c:v>61.96</c:v>
                      </c:pt>
                      <c:pt idx="23">
                        <c:v>61.79</c:v>
                      </c:pt>
                      <c:pt idx="24">
                        <c:v>61.78</c:v>
                      </c:pt>
                      <c:pt idx="25">
                        <c:v>61.76</c:v>
                      </c:pt>
                      <c:pt idx="26">
                        <c:v>61.71</c:v>
                      </c:pt>
                      <c:pt idx="27">
                        <c:v>61.71</c:v>
                      </c:pt>
                      <c:pt idx="28">
                        <c:v>60.98</c:v>
                      </c:pt>
                      <c:pt idx="29">
                        <c:v>60.88</c:v>
                      </c:pt>
                      <c:pt idx="30">
                        <c:v>63.81</c:v>
                      </c:pt>
                      <c:pt idx="31">
                        <c:v>194.6</c:v>
                      </c:pt>
                      <c:pt idx="32">
                        <c:v>181.4</c:v>
                      </c:pt>
                      <c:pt idx="33">
                        <c:v>178.6</c:v>
                      </c:pt>
                      <c:pt idx="34">
                        <c:v>177</c:v>
                      </c:pt>
                      <c:pt idx="35">
                        <c:v>175.8</c:v>
                      </c:pt>
                      <c:pt idx="36">
                        <c:v>175.3</c:v>
                      </c:pt>
                      <c:pt idx="37">
                        <c:v>174.7</c:v>
                      </c:pt>
                      <c:pt idx="38">
                        <c:v>174.8</c:v>
                      </c:pt>
                      <c:pt idx="39">
                        <c:v>174.4</c:v>
                      </c:pt>
                      <c:pt idx="40">
                        <c:v>174.2</c:v>
                      </c:pt>
                      <c:pt idx="41">
                        <c:v>173.8</c:v>
                      </c:pt>
                      <c:pt idx="42">
                        <c:v>173.3</c:v>
                      </c:pt>
                      <c:pt idx="43">
                        <c:v>173</c:v>
                      </c:pt>
                      <c:pt idx="44">
                        <c:v>172.5</c:v>
                      </c:pt>
                      <c:pt idx="45">
                        <c:v>172.2</c:v>
                      </c:pt>
                      <c:pt idx="46">
                        <c:v>172</c:v>
                      </c:pt>
                      <c:pt idx="47">
                        <c:v>171.9</c:v>
                      </c:pt>
                      <c:pt idx="48">
                        <c:v>171.9</c:v>
                      </c:pt>
                      <c:pt idx="49">
                        <c:v>171.7</c:v>
                      </c:pt>
                      <c:pt idx="50">
                        <c:v>171.7</c:v>
                      </c:pt>
                      <c:pt idx="51">
                        <c:v>171.6</c:v>
                      </c:pt>
                      <c:pt idx="52">
                        <c:v>171.6</c:v>
                      </c:pt>
                      <c:pt idx="53">
                        <c:v>171</c:v>
                      </c:pt>
                      <c:pt idx="54">
                        <c:v>170.9</c:v>
                      </c:pt>
                      <c:pt idx="55">
                        <c:v>170.7</c:v>
                      </c:pt>
                      <c:pt idx="56">
                        <c:v>170.7</c:v>
                      </c:pt>
                      <c:pt idx="57">
                        <c:v>170.6</c:v>
                      </c:pt>
                      <c:pt idx="58">
                        <c:v>170</c:v>
                      </c:pt>
                      <c:pt idx="59">
                        <c:v>65.349999999999994</c:v>
                      </c:pt>
                      <c:pt idx="60">
                        <c:v>61.64</c:v>
                      </c:pt>
                      <c:pt idx="61">
                        <c:v>61.57</c:v>
                      </c:pt>
                      <c:pt idx="62">
                        <c:v>61.46</c:v>
                      </c:pt>
                      <c:pt idx="63">
                        <c:v>61.43</c:v>
                      </c:pt>
                      <c:pt idx="64">
                        <c:v>61.41</c:v>
                      </c:pt>
                      <c:pt idx="65">
                        <c:v>61.24</c:v>
                      </c:pt>
                      <c:pt idx="66">
                        <c:v>61.19</c:v>
                      </c:pt>
                      <c:pt idx="67">
                        <c:v>61.34</c:v>
                      </c:pt>
                      <c:pt idx="68">
                        <c:v>61.38</c:v>
                      </c:pt>
                      <c:pt idx="69">
                        <c:v>61.14</c:v>
                      </c:pt>
                      <c:pt idx="70">
                        <c:v>61.22</c:v>
                      </c:pt>
                      <c:pt idx="71">
                        <c:v>61.23</c:v>
                      </c:pt>
                      <c:pt idx="72">
                        <c:v>61.35</c:v>
                      </c:pt>
                      <c:pt idx="73">
                        <c:v>61.37</c:v>
                      </c:pt>
                      <c:pt idx="74">
                        <c:v>61.39</c:v>
                      </c:pt>
                      <c:pt idx="75">
                        <c:v>61.41</c:v>
                      </c:pt>
                      <c:pt idx="76">
                        <c:v>61.41</c:v>
                      </c:pt>
                      <c:pt idx="77">
                        <c:v>61.4</c:v>
                      </c:pt>
                      <c:pt idx="78">
                        <c:v>61.44</c:v>
                      </c:pt>
                      <c:pt idx="79">
                        <c:v>61.35</c:v>
                      </c:pt>
                      <c:pt idx="80">
                        <c:v>61.44</c:v>
                      </c:pt>
                      <c:pt idx="81">
                        <c:v>61.43</c:v>
                      </c:pt>
                      <c:pt idx="82">
                        <c:v>61.33</c:v>
                      </c:pt>
                      <c:pt idx="83">
                        <c:v>61.4</c:v>
                      </c:pt>
                      <c:pt idx="84">
                        <c:v>61.61</c:v>
                      </c:pt>
                      <c:pt idx="85">
                        <c:v>61.63</c:v>
                      </c:pt>
                      <c:pt idx="86">
                        <c:v>61.56</c:v>
                      </c:pt>
                      <c:pt idx="87">
                        <c:v>61.67</c:v>
                      </c:pt>
                      <c:pt idx="88">
                        <c:v>187.6</c:v>
                      </c:pt>
                      <c:pt idx="89">
                        <c:v>183.2</c:v>
                      </c:pt>
                      <c:pt idx="90">
                        <c:v>180.3</c:v>
                      </c:pt>
                      <c:pt idx="91">
                        <c:v>178.9</c:v>
                      </c:pt>
                      <c:pt idx="92">
                        <c:v>177.5</c:v>
                      </c:pt>
                      <c:pt idx="93">
                        <c:v>176.6</c:v>
                      </c:pt>
                      <c:pt idx="94">
                        <c:v>176.4</c:v>
                      </c:pt>
                      <c:pt idx="95">
                        <c:v>175.9</c:v>
                      </c:pt>
                      <c:pt idx="96">
                        <c:v>175.2</c:v>
                      </c:pt>
                      <c:pt idx="97">
                        <c:v>174.8</c:v>
                      </c:pt>
                      <c:pt idx="98">
                        <c:v>174.6</c:v>
                      </c:pt>
                      <c:pt idx="99">
                        <c:v>174.5</c:v>
                      </c:pt>
                      <c:pt idx="100">
                        <c:v>174</c:v>
                      </c:pt>
                      <c:pt idx="101">
                        <c:v>173.7</c:v>
                      </c:pt>
                      <c:pt idx="102">
                        <c:v>172.9</c:v>
                      </c:pt>
                      <c:pt idx="103">
                        <c:v>172.8</c:v>
                      </c:pt>
                      <c:pt idx="104">
                        <c:v>172.6</c:v>
                      </c:pt>
                      <c:pt idx="105">
                        <c:v>172.3</c:v>
                      </c:pt>
                      <c:pt idx="106">
                        <c:v>173.5</c:v>
                      </c:pt>
                      <c:pt idx="107">
                        <c:v>1021</c:v>
                      </c:pt>
                      <c:pt idx="108">
                        <c:v>1261</c:v>
                      </c:pt>
                      <c:pt idx="109">
                        <c:v>1335</c:v>
                      </c:pt>
                      <c:pt idx="110">
                        <c:v>1311</c:v>
                      </c:pt>
                      <c:pt idx="111">
                        <c:v>1290</c:v>
                      </c:pt>
                      <c:pt idx="112">
                        <c:v>1284</c:v>
                      </c:pt>
                      <c:pt idx="113">
                        <c:v>1281</c:v>
                      </c:pt>
                      <c:pt idx="114">
                        <c:v>1279</c:v>
                      </c:pt>
                      <c:pt idx="115">
                        <c:v>1275</c:v>
                      </c:pt>
                      <c:pt idx="116">
                        <c:v>1185</c:v>
                      </c:pt>
                      <c:pt idx="117">
                        <c:v>1163</c:v>
                      </c:pt>
                      <c:pt idx="118">
                        <c:v>1155</c:v>
                      </c:pt>
                      <c:pt idx="119">
                        <c:v>1151</c:v>
                      </c:pt>
                      <c:pt idx="120">
                        <c:v>1151</c:v>
                      </c:pt>
                      <c:pt idx="121">
                        <c:v>1145</c:v>
                      </c:pt>
                      <c:pt idx="122">
                        <c:v>1143</c:v>
                      </c:pt>
                      <c:pt idx="123">
                        <c:v>1140</c:v>
                      </c:pt>
                      <c:pt idx="124">
                        <c:v>1138</c:v>
                      </c:pt>
                      <c:pt idx="125">
                        <c:v>1136</c:v>
                      </c:pt>
                      <c:pt idx="126">
                        <c:v>1142</c:v>
                      </c:pt>
                      <c:pt idx="127">
                        <c:v>1138</c:v>
                      </c:pt>
                      <c:pt idx="128">
                        <c:v>1135</c:v>
                      </c:pt>
                      <c:pt idx="129">
                        <c:v>1137</c:v>
                      </c:pt>
                      <c:pt idx="130">
                        <c:v>1135</c:v>
                      </c:pt>
                      <c:pt idx="131">
                        <c:v>1135</c:v>
                      </c:pt>
                      <c:pt idx="132">
                        <c:v>1132</c:v>
                      </c:pt>
                      <c:pt idx="133">
                        <c:v>1132</c:v>
                      </c:pt>
                      <c:pt idx="134">
                        <c:v>1129</c:v>
                      </c:pt>
                      <c:pt idx="135">
                        <c:v>1134</c:v>
                      </c:pt>
                      <c:pt idx="136">
                        <c:v>1126</c:v>
                      </c:pt>
                      <c:pt idx="137">
                        <c:v>1126</c:v>
                      </c:pt>
                      <c:pt idx="138">
                        <c:v>1128</c:v>
                      </c:pt>
                      <c:pt idx="139">
                        <c:v>1123</c:v>
                      </c:pt>
                      <c:pt idx="140">
                        <c:v>1128</c:v>
                      </c:pt>
                      <c:pt idx="141">
                        <c:v>1125</c:v>
                      </c:pt>
                      <c:pt idx="142">
                        <c:v>1130</c:v>
                      </c:pt>
                      <c:pt idx="143">
                        <c:v>1126</c:v>
                      </c:pt>
                      <c:pt idx="144">
                        <c:v>1124</c:v>
                      </c:pt>
                      <c:pt idx="145">
                        <c:v>1255</c:v>
                      </c:pt>
                      <c:pt idx="146">
                        <c:v>1237</c:v>
                      </c:pt>
                      <c:pt idx="147">
                        <c:v>1234</c:v>
                      </c:pt>
                      <c:pt idx="148">
                        <c:v>1230</c:v>
                      </c:pt>
                      <c:pt idx="149">
                        <c:v>1237</c:v>
                      </c:pt>
                      <c:pt idx="150">
                        <c:v>1236</c:v>
                      </c:pt>
                      <c:pt idx="151">
                        <c:v>1232</c:v>
                      </c:pt>
                      <c:pt idx="152">
                        <c:v>791.7</c:v>
                      </c:pt>
                      <c:pt idx="153">
                        <c:v>179.5</c:v>
                      </c:pt>
                      <c:pt idx="154">
                        <c:v>179.3</c:v>
                      </c:pt>
                      <c:pt idx="155">
                        <c:v>179.2</c:v>
                      </c:pt>
                      <c:pt idx="156">
                        <c:v>179</c:v>
                      </c:pt>
                      <c:pt idx="157">
                        <c:v>178.6</c:v>
                      </c:pt>
                      <c:pt idx="158">
                        <c:v>178.4</c:v>
                      </c:pt>
                      <c:pt idx="159">
                        <c:v>178.3</c:v>
                      </c:pt>
                      <c:pt idx="160">
                        <c:v>178</c:v>
                      </c:pt>
                      <c:pt idx="161">
                        <c:v>177.5</c:v>
                      </c:pt>
                      <c:pt idx="162">
                        <c:v>177.5</c:v>
                      </c:pt>
                      <c:pt idx="163">
                        <c:v>177.2</c:v>
                      </c:pt>
                      <c:pt idx="164">
                        <c:v>177.2</c:v>
                      </c:pt>
                      <c:pt idx="165">
                        <c:v>176.9</c:v>
                      </c:pt>
                      <c:pt idx="166">
                        <c:v>176.4</c:v>
                      </c:pt>
                      <c:pt idx="167">
                        <c:v>176.6</c:v>
                      </c:pt>
                      <c:pt idx="168">
                        <c:v>176.5</c:v>
                      </c:pt>
                      <c:pt idx="169">
                        <c:v>176.4</c:v>
                      </c:pt>
                      <c:pt idx="170">
                        <c:v>176.5</c:v>
                      </c:pt>
                      <c:pt idx="171">
                        <c:v>176.1</c:v>
                      </c:pt>
                      <c:pt idx="172">
                        <c:v>176.1</c:v>
                      </c:pt>
                      <c:pt idx="173">
                        <c:v>97.1</c:v>
                      </c:pt>
                      <c:pt idx="174">
                        <c:v>65.89</c:v>
                      </c:pt>
                      <c:pt idx="175">
                        <c:v>65.84</c:v>
                      </c:pt>
                      <c:pt idx="176">
                        <c:v>65.739999999999995</c:v>
                      </c:pt>
                      <c:pt idx="177">
                        <c:v>79.2</c:v>
                      </c:pt>
                      <c:pt idx="178">
                        <c:v>710.9</c:v>
                      </c:pt>
                      <c:pt idx="179">
                        <c:v>1124</c:v>
                      </c:pt>
                      <c:pt idx="180">
                        <c:v>1179</c:v>
                      </c:pt>
                      <c:pt idx="181">
                        <c:v>1164</c:v>
                      </c:pt>
                      <c:pt idx="182">
                        <c:v>869</c:v>
                      </c:pt>
                      <c:pt idx="183">
                        <c:v>80.900000000000006</c:v>
                      </c:pt>
                      <c:pt idx="184">
                        <c:v>81</c:v>
                      </c:pt>
                      <c:pt idx="185">
                        <c:v>80.8</c:v>
                      </c:pt>
                      <c:pt idx="186">
                        <c:v>80.7</c:v>
                      </c:pt>
                      <c:pt idx="187">
                        <c:v>80.7</c:v>
                      </c:pt>
                      <c:pt idx="188">
                        <c:v>182.6</c:v>
                      </c:pt>
                      <c:pt idx="189">
                        <c:v>1210</c:v>
                      </c:pt>
                      <c:pt idx="190">
                        <c:v>1183</c:v>
                      </c:pt>
                      <c:pt idx="191">
                        <c:v>1153</c:v>
                      </c:pt>
                      <c:pt idx="192">
                        <c:v>1153</c:v>
                      </c:pt>
                      <c:pt idx="193">
                        <c:v>1153</c:v>
                      </c:pt>
                      <c:pt idx="194">
                        <c:v>1146</c:v>
                      </c:pt>
                      <c:pt idx="195">
                        <c:v>1144</c:v>
                      </c:pt>
                      <c:pt idx="196">
                        <c:v>1146</c:v>
                      </c:pt>
                      <c:pt idx="197">
                        <c:v>1142</c:v>
                      </c:pt>
                      <c:pt idx="198">
                        <c:v>1146</c:v>
                      </c:pt>
                      <c:pt idx="199">
                        <c:v>1144</c:v>
                      </c:pt>
                      <c:pt idx="200">
                        <c:v>1141</c:v>
                      </c:pt>
                      <c:pt idx="201">
                        <c:v>1139</c:v>
                      </c:pt>
                      <c:pt idx="202">
                        <c:v>1246</c:v>
                      </c:pt>
                      <c:pt idx="203">
                        <c:v>326.89999999999998</c:v>
                      </c:pt>
                      <c:pt idx="204">
                        <c:v>200.6</c:v>
                      </c:pt>
                      <c:pt idx="205">
                        <c:v>198.5</c:v>
                      </c:pt>
                      <c:pt idx="206">
                        <c:v>197</c:v>
                      </c:pt>
                      <c:pt idx="207">
                        <c:v>196.1</c:v>
                      </c:pt>
                      <c:pt idx="208">
                        <c:v>195.6</c:v>
                      </c:pt>
                      <c:pt idx="209">
                        <c:v>195</c:v>
                      </c:pt>
                      <c:pt idx="210">
                        <c:v>194.8</c:v>
                      </c:pt>
                      <c:pt idx="211">
                        <c:v>294</c:v>
                      </c:pt>
                      <c:pt idx="212">
                        <c:v>300.8</c:v>
                      </c:pt>
                      <c:pt idx="213">
                        <c:v>304.7</c:v>
                      </c:pt>
                      <c:pt idx="214">
                        <c:v>307.5</c:v>
                      </c:pt>
                      <c:pt idx="215">
                        <c:v>310.89999999999998</c:v>
                      </c:pt>
                      <c:pt idx="216">
                        <c:v>308.60000000000002</c:v>
                      </c:pt>
                      <c:pt idx="217">
                        <c:v>307.3</c:v>
                      </c:pt>
                      <c:pt idx="218">
                        <c:v>307.5</c:v>
                      </c:pt>
                      <c:pt idx="219">
                        <c:v>307.60000000000002</c:v>
                      </c:pt>
                      <c:pt idx="220">
                        <c:v>653.29999999999995</c:v>
                      </c:pt>
                      <c:pt idx="221">
                        <c:v>1320</c:v>
                      </c:pt>
                      <c:pt idx="222">
                        <c:v>1380</c:v>
                      </c:pt>
                      <c:pt idx="223">
                        <c:v>1382</c:v>
                      </c:pt>
                      <c:pt idx="224">
                        <c:v>1375</c:v>
                      </c:pt>
                      <c:pt idx="225">
                        <c:v>1371</c:v>
                      </c:pt>
                      <c:pt idx="226">
                        <c:v>1366</c:v>
                      </c:pt>
                      <c:pt idx="227">
                        <c:v>309.7</c:v>
                      </c:pt>
                      <c:pt idx="228">
                        <c:v>291.7</c:v>
                      </c:pt>
                      <c:pt idx="229">
                        <c:v>291.60000000000002</c:v>
                      </c:pt>
                      <c:pt idx="230">
                        <c:v>227.5</c:v>
                      </c:pt>
                      <c:pt idx="231">
                        <c:v>184.9</c:v>
                      </c:pt>
                      <c:pt idx="232">
                        <c:v>184.9</c:v>
                      </c:pt>
                      <c:pt idx="233">
                        <c:v>185.4</c:v>
                      </c:pt>
                      <c:pt idx="234">
                        <c:v>185.5</c:v>
                      </c:pt>
                      <c:pt idx="235">
                        <c:v>185.3</c:v>
                      </c:pt>
                      <c:pt idx="236">
                        <c:v>185.9</c:v>
                      </c:pt>
                      <c:pt idx="237">
                        <c:v>185.6</c:v>
                      </c:pt>
                      <c:pt idx="238">
                        <c:v>186.3</c:v>
                      </c:pt>
                      <c:pt idx="239">
                        <c:v>126.3</c:v>
                      </c:pt>
                      <c:pt idx="240">
                        <c:v>66.25</c:v>
                      </c:pt>
                      <c:pt idx="241">
                        <c:v>66.150000000000006</c:v>
                      </c:pt>
                      <c:pt idx="242">
                        <c:v>66.02</c:v>
                      </c:pt>
                      <c:pt idx="243">
                        <c:v>65.97</c:v>
                      </c:pt>
                      <c:pt idx="244">
                        <c:v>66.12</c:v>
                      </c:pt>
                      <c:pt idx="245">
                        <c:v>66.14</c:v>
                      </c:pt>
                      <c:pt idx="246">
                        <c:v>66.09</c:v>
                      </c:pt>
                      <c:pt idx="247">
                        <c:v>66.03</c:v>
                      </c:pt>
                      <c:pt idx="248">
                        <c:v>66.12</c:v>
                      </c:pt>
                      <c:pt idx="249">
                        <c:v>66.05</c:v>
                      </c:pt>
                      <c:pt idx="250">
                        <c:v>66.16</c:v>
                      </c:pt>
                      <c:pt idx="251">
                        <c:v>66.239999999999995</c:v>
                      </c:pt>
                      <c:pt idx="252">
                        <c:v>66.06</c:v>
                      </c:pt>
                      <c:pt idx="253">
                        <c:v>66.17</c:v>
                      </c:pt>
                      <c:pt idx="254">
                        <c:v>65.98</c:v>
                      </c:pt>
                      <c:pt idx="255">
                        <c:v>65.97</c:v>
                      </c:pt>
                      <c:pt idx="256">
                        <c:v>65.98</c:v>
                      </c:pt>
                      <c:pt idx="257">
                        <c:v>65.91</c:v>
                      </c:pt>
                      <c:pt idx="258">
                        <c:v>65.98</c:v>
                      </c:pt>
                      <c:pt idx="259">
                        <c:v>149.19999999999999</c:v>
                      </c:pt>
                      <c:pt idx="260">
                        <c:v>188.5</c:v>
                      </c:pt>
                      <c:pt idx="261">
                        <c:v>183</c:v>
                      </c:pt>
                      <c:pt idx="262">
                        <c:v>181.2</c:v>
                      </c:pt>
                      <c:pt idx="263">
                        <c:v>179.3</c:v>
                      </c:pt>
                      <c:pt idx="264">
                        <c:v>178.3</c:v>
                      </c:pt>
                      <c:pt idx="265">
                        <c:v>177.7</c:v>
                      </c:pt>
                      <c:pt idx="266">
                        <c:v>177.3</c:v>
                      </c:pt>
                      <c:pt idx="267">
                        <c:v>176.8</c:v>
                      </c:pt>
                      <c:pt idx="268">
                        <c:v>176.5</c:v>
                      </c:pt>
                      <c:pt idx="269">
                        <c:v>176</c:v>
                      </c:pt>
                      <c:pt idx="270">
                        <c:v>175.9</c:v>
                      </c:pt>
                      <c:pt idx="271">
                        <c:v>175.3</c:v>
                      </c:pt>
                      <c:pt idx="272">
                        <c:v>175.3</c:v>
                      </c:pt>
                      <c:pt idx="273">
                        <c:v>175.4</c:v>
                      </c:pt>
                      <c:pt idx="274">
                        <c:v>175.2</c:v>
                      </c:pt>
                      <c:pt idx="275">
                        <c:v>174.8</c:v>
                      </c:pt>
                      <c:pt idx="276">
                        <c:v>174.4</c:v>
                      </c:pt>
                      <c:pt idx="277">
                        <c:v>174.1</c:v>
                      </c:pt>
                      <c:pt idx="278">
                        <c:v>173.7</c:v>
                      </c:pt>
                      <c:pt idx="279">
                        <c:v>173.4</c:v>
                      </c:pt>
                      <c:pt idx="280">
                        <c:v>173.4</c:v>
                      </c:pt>
                      <c:pt idx="281">
                        <c:v>173</c:v>
                      </c:pt>
                      <c:pt idx="282">
                        <c:v>172.8</c:v>
                      </c:pt>
                      <c:pt idx="283">
                        <c:v>173</c:v>
                      </c:pt>
                      <c:pt idx="284">
                        <c:v>173.2</c:v>
                      </c:pt>
                      <c:pt idx="285">
                        <c:v>172.9</c:v>
                      </c:pt>
                      <c:pt idx="286">
                        <c:v>121.4</c:v>
                      </c:pt>
                      <c:pt idx="287">
                        <c:v>65.760000000000005</c:v>
                      </c:pt>
                      <c:pt idx="288">
                        <c:v>65.81</c:v>
                      </c:pt>
                      <c:pt idx="289">
                        <c:v>65.61</c:v>
                      </c:pt>
                      <c:pt idx="290">
                        <c:v>65.489999999999995</c:v>
                      </c:pt>
                      <c:pt idx="291">
                        <c:v>65.5</c:v>
                      </c:pt>
                      <c:pt idx="292">
                        <c:v>65.569999999999993</c:v>
                      </c:pt>
                      <c:pt idx="293">
                        <c:v>65.58</c:v>
                      </c:pt>
                      <c:pt idx="294">
                        <c:v>65.53</c:v>
                      </c:pt>
                      <c:pt idx="295">
                        <c:v>65.63</c:v>
                      </c:pt>
                      <c:pt idx="296">
                        <c:v>65.739999999999995</c:v>
                      </c:pt>
                      <c:pt idx="297">
                        <c:v>65.790000000000006</c:v>
                      </c:pt>
                      <c:pt idx="298">
                        <c:v>65.77</c:v>
                      </c:pt>
                      <c:pt idx="299">
                        <c:v>65.709999999999994</c:v>
                      </c:pt>
                      <c:pt idx="300">
                        <c:v>65.680000000000007</c:v>
                      </c:pt>
                      <c:pt idx="301">
                        <c:v>65.680000000000007</c:v>
                      </c:pt>
                      <c:pt idx="302">
                        <c:v>65.7</c:v>
                      </c:pt>
                      <c:pt idx="303">
                        <c:v>65.59</c:v>
                      </c:pt>
                      <c:pt idx="304">
                        <c:v>65.72</c:v>
                      </c:pt>
                      <c:pt idx="305">
                        <c:v>65.489999999999995</c:v>
                      </c:pt>
                      <c:pt idx="306">
                        <c:v>65.569999999999993</c:v>
                      </c:pt>
                      <c:pt idx="307">
                        <c:v>65.77</c:v>
                      </c:pt>
                      <c:pt idx="308">
                        <c:v>65.58</c:v>
                      </c:pt>
                      <c:pt idx="309">
                        <c:v>65.58</c:v>
                      </c:pt>
                      <c:pt idx="310">
                        <c:v>65.459999999999994</c:v>
                      </c:pt>
                      <c:pt idx="311">
                        <c:v>65.61</c:v>
                      </c:pt>
                      <c:pt idx="312">
                        <c:v>65.569999999999993</c:v>
                      </c:pt>
                      <c:pt idx="313">
                        <c:v>65.63</c:v>
                      </c:pt>
                      <c:pt idx="314">
                        <c:v>65.73</c:v>
                      </c:pt>
                      <c:pt idx="315">
                        <c:v>145</c:v>
                      </c:pt>
                      <c:pt idx="316">
                        <c:v>190</c:v>
                      </c:pt>
                      <c:pt idx="317">
                        <c:v>183.3</c:v>
                      </c:pt>
                      <c:pt idx="318">
                        <c:v>181.5</c:v>
                      </c:pt>
                      <c:pt idx="319">
                        <c:v>180.1</c:v>
                      </c:pt>
                      <c:pt idx="320">
                        <c:v>179.2</c:v>
                      </c:pt>
                      <c:pt idx="321">
                        <c:v>178.3</c:v>
                      </c:pt>
                      <c:pt idx="322">
                        <c:v>177.9</c:v>
                      </c:pt>
                      <c:pt idx="323">
                        <c:v>177.7</c:v>
                      </c:pt>
                      <c:pt idx="324">
                        <c:v>177.1</c:v>
                      </c:pt>
                      <c:pt idx="325">
                        <c:v>176.9</c:v>
                      </c:pt>
                      <c:pt idx="326">
                        <c:v>176.6</c:v>
                      </c:pt>
                      <c:pt idx="327">
                        <c:v>176.5</c:v>
                      </c:pt>
                      <c:pt idx="328">
                        <c:v>176.2</c:v>
                      </c:pt>
                      <c:pt idx="329">
                        <c:v>175.9</c:v>
                      </c:pt>
                      <c:pt idx="330">
                        <c:v>175.6</c:v>
                      </c:pt>
                      <c:pt idx="331">
                        <c:v>175.1</c:v>
                      </c:pt>
                      <c:pt idx="332">
                        <c:v>175.3</c:v>
                      </c:pt>
                      <c:pt idx="333">
                        <c:v>175.1</c:v>
                      </c:pt>
                      <c:pt idx="334">
                        <c:v>175</c:v>
                      </c:pt>
                      <c:pt idx="335">
                        <c:v>175</c:v>
                      </c:pt>
                      <c:pt idx="336">
                        <c:v>174.9</c:v>
                      </c:pt>
                      <c:pt idx="337">
                        <c:v>174.7</c:v>
                      </c:pt>
                      <c:pt idx="338">
                        <c:v>174.5</c:v>
                      </c:pt>
                      <c:pt idx="339">
                        <c:v>174.4</c:v>
                      </c:pt>
                      <c:pt idx="340">
                        <c:v>174.1</c:v>
                      </c:pt>
                      <c:pt idx="341">
                        <c:v>173.8</c:v>
                      </c:pt>
                      <c:pt idx="342">
                        <c:v>136</c:v>
                      </c:pt>
                      <c:pt idx="343">
                        <c:v>65.319999999999993</c:v>
                      </c:pt>
                      <c:pt idx="344">
                        <c:v>65.16</c:v>
                      </c:pt>
                      <c:pt idx="345">
                        <c:v>65.19</c:v>
                      </c:pt>
                      <c:pt idx="346">
                        <c:v>65.17</c:v>
                      </c:pt>
                      <c:pt idx="347">
                        <c:v>65.150000000000006</c:v>
                      </c:pt>
                      <c:pt idx="348">
                        <c:v>65.010000000000005</c:v>
                      </c:pt>
                      <c:pt idx="349">
                        <c:v>65.17</c:v>
                      </c:pt>
                      <c:pt idx="350">
                        <c:v>65.09</c:v>
                      </c:pt>
                      <c:pt idx="351">
                        <c:v>65.209999999999994</c:v>
                      </c:pt>
                      <c:pt idx="352">
                        <c:v>65.180000000000007</c:v>
                      </c:pt>
                      <c:pt idx="353">
                        <c:v>65.150000000000006</c:v>
                      </c:pt>
                      <c:pt idx="354">
                        <c:v>65.069999999999993</c:v>
                      </c:pt>
                      <c:pt idx="355">
                        <c:v>64.94</c:v>
                      </c:pt>
                      <c:pt idx="356">
                        <c:v>65.03</c:v>
                      </c:pt>
                      <c:pt idx="357">
                        <c:v>58.07</c:v>
                      </c:pt>
                      <c:pt idx="358">
                        <c:v>56.83</c:v>
                      </c:pt>
                      <c:pt idx="359">
                        <c:v>49.9</c:v>
                      </c:pt>
                      <c:pt idx="360">
                        <c:v>51.34</c:v>
                      </c:pt>
                      <c:pt idx="361">
                        <c:v>51.34</c:v>
                      </c:pt>
                      <c:pt idx="362">
                        <c:v>51.15</c:v>
                      </c:pt>
                      <c:pt idx="363">
                        <c:v>50.93</c:v>
                      </c:pt>
                      <c:pt idx="364">
                        <c:v>50.75</c:v>
                      </c:pt>
                      <c:pt idx="365">
                        <c:v>50.65</c:v>
                      </c:pt>
                      <c:pt idx="366">
                        <c:v>50.45</c:v>
                      </c:pt>
                      <c:pt idx="367">
                        <c:v>47.29</c:v>
                      </c:pt>
                      <c:pt idx="368">
                        <c:v>45</c:v>
                      </c:pt>
                      <c:pt idx="369">
                        <c:v>38.590000000000003</c:v>
                      </c:pt>
                      <c:pt idx="370">
                        <c:v>32.57</c:v>
                      </c:pt>
                      <c:pt idx="371">
                        <c:v>100.6</c:v>
                      </c:pt>
                      <c:pt idx="372">
                        <c:v>158.80000000000001</c:v>
                      </c:pt>
                      <c:pt idx="373">
                        <c:v>150.30000000000001</c:v>
                      </c:pt>
                      <c:pt idx="374">
                        <c:v>147.30000000000001</c:v>
                      </c:pt>
                      <c:pt idx="375">
                        <c:v>145.6</c:v>
                      </c:pt>
                      <c:pt idx="376">
                        <c:v>145.4</c:v>
                      </c:pt>
                      <c:pt idx="377">
                        <c:v>144.80000000000001</c:v>
                      </c:pt>
                      <c:pt idx="378">
                        <c:v>143.80000000000001</c:v>
                      </c:pt>
                      <c:pt idx="379">
                        <c:v>142.9</c:v>
                      </c:pt>
                      <c:pt idx="380">
                        <c:v>142.80000000000001</c:v>
                      </c:pt>
                      <c:pt idx="381">
                        <c:v>142.4</c:v>
                      </c:pt>
                      <c:pt idx="382">
                        <c:v>141.1</c:v>
                      </c:pt>
                      <c:pt idx="383">
                        <c:v>140.5</c:v>
                      </c:pt>
                      <c:pt idx="384">
                        <c:v>140.30000000000001</c:v>
                      </c:pt>
                      <c:pt idx="385">
                        <c:v>140.80000000000001</c:v>
                      </c:pt>
                      <c:pt idx="386">
                        <c:v>141.30000000000001</c:v>
                      </c:pt>
                      <c:pt idx="387">
                        <c:v>140.5</c:v>
                      </c:pt>
                      <c:pt idx="388">
                        <c:v>140.5</c:v>
                      </c:pt>
                      <c:pt idx="389">
                        <c:v>140.5</c:v>
                      </c:pt>
                      <c:pt idx="390">
                        <c:v>140.19999999999999</c:v>
                      </c:pt>
                      <c:pt idx="391">
                        <c:v>140.30000000000001</c:v>
                      </c:pt>
                      <c:pt idx="392">
                        <c:v>140.30000000000001</c:v>
                      </c:pt>
                      <c:pt idx="393">
                        <c:v>139.6</c:v>
                      </c:pt>
                      <c:pt idx="394">
                        <c:v>138.69999999999999</c:v>
                      </c:pt>
                      <c:pt idx="395">
                        <c:v>112.1</c:v>
                      </c:pt>
                      <c:pt idx="396">
                        <c:v>32.24</c:v>
                      </c:pt>
                      <c:pt idx="397">
                        <c:v>32.24</c:v>
                      </c:pt>
                      <c:pt idx="398">
                        <c:v>32.4</c:v>
                      </c:pt>
                      <c:pt idx="399">
                        <c:v>32.270000000000003</c:v>
                      </c:pt>
                      <c:pt idx="400">
                        <c:v>32.29</c:v>
                      </c:pt>
                      <c:pt idx="401">
                        <c:v>32.4</c:v>
                      </c:pt>
                      <c:pt idx="402">
                        <c:v>32.46</c:v>
                      </c:pt>
                      <c:pt idx="403">
                        <c:v>32.44</c:v>
                      </c:pt>
                      <c:pt idx="404">
                        <c:v>32.53</c:v>
                      </c:pt>
                      <c:pt idx="405">
                        <c:v>32.46</c:v>
                      </c:pt>
                      <c:pt idx="406">
                        <c:v>32.42</c:v>
                      </c:pt>
                      <c:pt idx="407">
                        <c:v>32.5</c:v>
                      </c:pt>
                      <c:pt idx="408">
                        <c:v>32.33</c:v>
                      </c:pt>
                      <c:pt idx="409">
                        <c:v>32.6</c:v>
                      </c:pt>
                      <c:pt idx="410">
                        <c:v>32.18</c:v>
                      </c:pt>
                      <c:pt idx="411">
                        <c:v>32.32</c:v>
                      </c:pt>
                      <c:pt idx="412">
                        <c:v>32.18</c:v>
                      </c:pt>
                      <c:pt idx="413">
                        <c:v>32.270000000000003</c:v>
                      </c:pt>
                      <c:pt idx="414">
                        <c:v>32.35</c:v>
                      </c:pt>
                      <c:pt idx="415">
                        <c:v>32.36</c:v>
                      </c:pt>
                      <c:pt idx="416">
                        <c:v>32.25</c:v>
                      </c:pt>
                      <c:pt idx="417">
                        <c:v>32.409999999999997</c:v>
                      </c:pt>
                      <c:pt idx="418">
                        <c:v>32.31</c:v>
                      </c:pt>
                      <c:pt idx="419">
                        <c:v>32.340000000000003</c:v>
                      </c:pt>
                      <c:pt idx="420">
                        <c:v>32.340000000000003</c:v>
                      </c:pt>
                      <c:pt idx="421">
                        <c:v>32.24</c:v>
                      </c:pt>
                      <c:pt idx="422">
                        <c:v>32.24</c:v>
                      </c:pt>
                      <c:pt idx="423">
                        <c:v>32.18</c:v>
                      </c:pt>
                      <c:pt idx="424">
                        <c:v>32.32</c:v>
                      </c:pt>
                      <c:pt idx="425">
                        <c:v>77.47</c:v>
                      </c:pt>
                      <c:pt idx="426">
                        <c:v>160</c:v>
                      </c:pt>
                      <c:pt idx="427">
                        <c:v>149.5</c:v>
                      </c:pt>
                      <c:pt idx="428">
                        <c:v>222.7</c:v>
                      </c:pt>
                      <c:pt idx="429">
                        <c:v>246.4</c:v>
                      </c:pt>
                      <c:pt idx="430">
                        <c:v>252.4</c:v>
                      </c:pt>
                      <c:pt idx="431">
                        <c:v>252.5</c:v>
                      </c:pt>
                      <c:pt idx="432">
                        <c:v>253</c:v>
                      </c:pt>
                      <c:pt idx="433">
                        <c:v>252.1</c:v>
                      </c:pt>
                      <c:pt idx="434">
                        <c:v>252</c:v>
                      </c:pt>
                      <c:pt idx="435">
                        <c:v>253.3</c:v>
                      </c:pt>
                      <c:pt idx="436">
                        <c:v>253.1</c:v>
                      </c:pt>
                      <c:pt idx="437">
                        <c:v>254.1</c:v>
                      </c:pt>
                      <c:pt idx="438">
                        <c:v>252.8</c:v>
                      </c:pt>
                      <c:pt idx="439">
                        <c:v>253.6</c:v>
                      </c:pt>
                      <c:pt idx="440">
                        <c:v>254.3</c:v>
                      </c:pt>
                      <c:pt idx="441">
                        <c:v>253.7</c:v>
                      </c:pt>
                      <c:pt idx="442">
                        <c:v>253.1</c:v>
                      </c:pt>
                      <c:pt idx="443">
                        <c:v>253.8</c:v>
                      </c:pt>
                      <c:pt idx="444">
                        <c:v>252.6</c:v>
                      </c:pt>
                      <c:pt idx="445">
                        <c:v>251.9</c:v>
                      </c:pt>
                      <c:pt idx="446">
                        <c:v>251.6</c:v>
                      </c:pt>
                      <c:pt idx="447">
                        <c:v>252.6</c:v>
                      </c:pt>
                      <c:pt idx="448">
                        <c:v>238.4</c:v>
                      </c:pt>
                      <c:pt idx="449">
                        <c:v>150.19999999999999</c:v>
                      </c:pt>
                      <c:pt idx="450">
                        <c:v>150.5</c:v>
                      </c:pt>
                      <c:pt idx="451">
                        <c:v>150.19999999999999</c:v>
                      </c:pt>
                      <c:pt idx="452">
                        <c:v>150.19999999999999</c:v>
                      </c:pt>
                      <c:pt idx="453">
                        <c:v>149.5</c:v>
                      </c:pt>
                      <c:pt idx="454">
                        <c:v>149.6</c:v>
                      </c:pt>
                      <c:pt idx="455">
                        <c:v>149.6</c:v>
                      </c:pt>
                      <c:pt idx="456">
                        <c:v>150</c:v>
                      </c:pt>
                      <c:pt idx="457">
                        <c:v>149.5</c:v>
                      </c:pt>
                      <c:pt idx="458">
                        <c:v>149.80000000000001</c:v>
                      </c:pt>
                      <c:pt idx="459">
                        <c:v>48.14</c:v>
                      </c:pt>
                      <c:pt idx="460">
                        <c:v>32.26</c:v>
                      </c:pt>
                      <c:pt idx="461">
                        <c:v>50.95</c:v>
                      </c:pt>
                      <c:pt idx="462">
                        <c:v>159.1</c:v>
                      </c:pt>
                      <c:pt idx="463">
                        <c:v>227.5</c:v>
                      </c:pt>
                      <c:pt idx="464">
                        <c:v>253.1</c:v>
                      </c:pt>
                      <c:pt idx="465">
                        <c:v>144.19999999999999</c:v>
                      </c:pt>
                      <c:pt idx="466">
                        <c:v>143.1</c:v>
                      </c:pt>
                      <c:pt idx="467">
                        <c:v>142.5</c:v>
                      </c:pt>
                      <c:pt idx="468">
                        <c:v>141.69999999999999</c:v>
                      </c:pt>
                      <c:pt idx="469">
                        <c:v>140.6</c:v>
                      </c:pt>
                      <c:pt idx="470">
                        <c:v>141</c:v>
                      </c:pt>
                      <c:pt idx="471">
                        <c:v>140.4</c:v>
                      </c:pt>
                      <c:pt idx="472">
                        <c:v>139.4</c:v>
                      </c:pt>
                      <c:pt idx="473">
                        <c:v>139.80000000000001</c:v>
                      </c:pt>
                      <c:pt idx="474">
                        <c:v>139.9</c:v>
                      </c:pt>
                      <c:pt idx="475">
                        <c:v>139.30000000000001</c:v>
                      </c:pt>
                      <c:pt idx="476">
                        <c:v>138.80000000000001</c:v>
                      </c:pt>
                      <c:pt idx="477">
                        <c:v>138.80000000000001</c:v>
                      </c:pt>
                      <c:pt idx="478">
                        <c:v>138.6</c:v>
                      </c:pt>
                      <c:pt idx="479">
                        <c:v>131</c:v>
                      </c:pt>
                      <c:pt idx="480">
                        <c:v>32.630000000000003</c:v>
                      </c:pt>
                      <c:pt idx="481">
                        <c:v>32.65</c:v>
                      </c:pt>
                      <c:pt idx="482">
                        <c:v>32.71</c:v>
                      </c:pt>
                      <c:pt idx="483">
                        <c:v>32.659999999999997</c:v>
                      </c:pt>
                      <c:pt idx="484">
                        <c:v>32.61</c:v>
                      </c:pt>
                      <c:pt idx="485">
                        <c:v>32.69</c:v>
                      </c:pt>
                      <c:pt idx="486">
                        <c:v>32.56</c:v>
                      </c:pt>
                      <c:pt idx="487">
                        <c:v>32.520000000000003</c:v>
                      </c:pt>
                      <c:pt idx="488">
                        <c:v>32.47</c:v>
                      </c:pt>
                      <c:pt idx="489">
                        <c:v>32.49</c:v>
                      </c:pt>
                      <c:pt idx="490">
                        <c:v>32.44</c:v>
                      </c:pt>
                      <c:pt idx="491">
                        <c:v>32.44</c:v>
                      </c:pt>
                      <c:pt idx="492">
                        <c:v>32.64</c:v>
                      </c:pt>
                      <c:pt idx="493">
                        <c:v>32.68</c:v>
                      </c:pt>
                      <c:pt idx="494">
                        <c:v>32.659999999999997</c:v>
                      </c:pt>
                      <c:pt idx="495">
                        <c:v>32.68</c:v>
                      </c:pt>
                      <c:pt idx="496">
                        <c:v>32.51</c:v>
                      </c:pt>
                      <c:pt idx="497">
                        <c:v>32.74</c:v>
                      </c:pt>
                      <c:pt idx="498">
                        <c:v>32.78</c:v>
                      </c:pt>
                      <c:pt idx="499">
                        <c:v>32.78</c:v>
                      </c:pt>
                      <c:pt idx="500">
                        <c:v>32.630000000000003</c:v>
                      </c:pt>
                      <c:pt idx="501">
                        <c:v>32.799999999999997</c:v>
                      </c:pt>
                      <c:pt idx="502">
                        <c:v>32.72</c:v>
                      </c:pt>
                      <c:pt idx="503">
                        <c:v>32.64</c:v>
                      </c:pt>
                      <c:pt idx="504">
                        <c:v>32.64</c:v>
                      </c:pt>
                      <c:pt idx="505">
                        <c:v>32.799999999999997</c:v>
                      </c:pt>
                      <c:pt idx="506">
                        <c:v>32.67</c:v>
                      </c:pt>
                      <c:pt idx="507">
                        <c:v>32.72</c:v>
                      </c:pt>
                      <c:pt idx="508">
                        <c:v>32.81</c:v>
                      </c:pt>
                      <c:pt idx="509">
                        <c:v>32.619999999999997</c:v>
                      </c:pt>
                      <c:pt idx="510">
                        <c:v>174.5</c:v>
                      </c:pt>
                      <c:pt idx="511">
                        <c:v>151.80000000000001</c:v>
                      </c:pt>
                      <c:pt idx="512">
                        <c:v>148.80000000000001</c:v>
                      </c:pt>
                      <c:pt idx="513">
                        <c:v>147.5</c:v>
                      </c:pt>
                      <c:pt idx="514">
                        <c:v>146.19999999999999</c:v>
                      </c:pt>
                      <c:pt idx="515">
                        <c:v>145.30000000000001</c:v>
                      </c:pt>
                      <c:pt idx="516">
                        <c:v>145.19999999999999</c:v>
                      </c:pt>
                      <c:pt idx="517">
                        <c:v>143.4</c:v>
                      </c:pt>
                      <c:pt idx="518">
                        <c:v>143.5</c:v>
                      </c:pt>
                      <c:pt idx="519">
                        <c:v>142.80000000000001</c:v>
                      </c:pt>
                      <c:pt idx="520">
                        <c:v>143.30000000000001</c:v>
                      </c:pt>
                      <c:pt idx="521">
                        <c:v>142.5</c:v>
                      </c:pt>
                      <c:pt idx="522">
                        <c:v>142</c:v>
                      </c:pt>
                      <c:pt idx="523">
                        <c:v>142.5</c:v>
                      </c:pt>
                      <c:pt idx="524">
                        <c:v>141.69999999999999</c:v>
                      </c:pt>
                      <c:pt idx="525">
                        <c:v>141.6</c:v>
                      </c:pt>
                      <c:pt idx="526">
                        <c:v>141.4</c:v>
                      </c:pt>
                      <c:pt idx="527">
                        <c:v>141.4</c:v>
                      </c:pt>
                      <c:pt idx="528">
                        <c:v>141.6</c:v>
                      </c:pt>
                      <c:pt idx="529">
                        <c:v>142</c:v>
                      </c:pt>
                      <c:pt idx="530">
                        <c:v>141.80000000000001</c:v>
                      </c:pt>
                      <c:pt idx="531">
                        <c:v>140.19999999999999</c:v>
                      </c:pt>
                      <c:pt idx="532">
                        <c:v>142</c:v>
                      </c:pt>
                      <c:pt idx="533">
                        <c:v>141.69999999999999</c:v>
                      </c:pt>
                      <c:pt idx="534">
                        <c:v>141.1</c:v>
                      </c:pt>
                      <c:pt idx="535">
                        <c:v>38.369999999999997</c:v>
                      </c:pt>
                      <c:pt idx="536">
                        <c:v>33.14</c:v>
                      </c:pt>
                      <c:pt idx="537">
                        <c:v>33.04</c:v>
                      </c:pt>
                      <c:pt idx="538">
                        <c:v>32.76</c:v>
                      </c:pt>
                      <c:pt idx="539">
                        <c:v>32.96</c:v>
                      </c:pt>
                      <c:pt idx="540">
                        <c:v>32.979999999999997</c:v>
                      </c:pt>
                      <c:pt idx="541">
                        <c:v>32.82</c:v>
                      </c:pt>
                      <c:pt idx="542">
                        <c:v>32.81</c:v>
                      </c:pt>
                      <c:pt idx="543">
                        <c:v>32.92</c:v>
                      </c:pt>
                      <c:pt idx="544">
                        <c:v>32.799999999999997</c:v>
                      </c:pt>
                      <c:pt idx="545">
                        <c:v>32.79</c:v>
                      </c:pt>
                      <c:pt idx="546">
                        <c:v>32.85</c:v>
                      </c:pt>
                      <c:pt idx="547">
                        <c:v>32.79</c:v>
                      </c:pt>
                      <c:pt idx="548">
                        <c:v>32.909999999999997</c:v>
                      </c:pt>
                      <c:pt idx="549">
                        <c:v>32.94</c:v>
                      </c:pt>
                      <c:pt idx="550">
                        <c:v>32.950000000000003</c:v>
                      </c:pt>
                      <c:pt idx="551">
                        <c:v>33.020000000000003</c:v>
                      </c:pt>
                      <c:pt idx="552">
                        <c:v>32.79</c:v>
                      </c:pt>
                      <c:pt idx="553">
                        <c:v>32.99</c:v>
                      </c:pt>
                      <c:pt idx="554">
                        <c:v>32.83</c:v>
                      </c:pt>
                      <c:pt idx="555">
                        <c:v>32.79</c:v>
                      </c:pt>
                      <c:pt idx="556">
                        <c:v>32.76</c:v>
                      </c:pt>
                      <c:pt idx="557">
                        <c:v>32.950000000000003</c:v>
                      </c:pt>
                      <c:pt idx="558">
                        <c:v>32.83</c:v>
                      </c:pt>
                      <c:pt idx="559">
                        <c:v>32.69</c:v>
                      </c:pt>
                      <c:pt idx="560">
                        <c:v>32.770000000000003</c:v>
                      </c:pt>
                      <c:pt idx="561">
                        <c:v>32.869999999999997</c:v>
                      </c:pt>
                      <c:pt idx="562">
                        <c:v>32.97</c:v>
                      </c:pt>
                      <c:pt idx="563">
                        <c:v>33.020000000000003</c:v>
                      </c:pt>
                      <c:pt idx="564">
                        <c:v>155.69999999999999</c:v>
                      </c:pt>
                      <c:pt idx="565">
                        <c:v>155.19999999999999</c:v>
                      </c:pt>
                      <c:pt idx="566">
                        <c:v>151.30000000000001</c:v>
                      </c:pt>
                      <c:pt idx="567">
                        <c:v>150.1</c:v>
                      </c:pt>
                      <c:pt idx="568">
                        <c:v>149.19999999999999</c:v>
                      </c:pt>
                      <c:pt idx="569">
                        <c:v>145.80000000000001</c:v>
                      </c:pt>
                      <c:pt idx="570">
                        <c:v>146.30000000000001</c:v>
                      </c:pt>
                      <c:pt idx="571">
                        <c:v>145.80000000000001</c:v>
                      </c:pt>
                      <c:pt idx="572">
                        <c:v>146.5</c:v>
                      </c:pt>
                      <c:pt idx="573">
                        <c:v>145.30000000000001</c:v>
                      </c:pt>
                      <c:pt idx="574">
                        <c:v>146.19999999999999</c:v>
                      </c:pt>
                      <c:pt idx="575">
                        <c:v>145.80000000000001</c:v>
                      </c:pt>
                      <c:pt idx="576">
                        <c:v>145.69999999999999</c:v>
                      </c:pt>
                      <c:pt idx="577">
                        <c:v>145.9</c:v>
                      </c:pt>
                      <c:pt idx="578">
                        <c:v>145.6</c:v>
                      </c:pt>
                      <c:pt idx="579">
                        <c:v>144.4</c:v>
                      </c:pt>
                      <c:pt idx="580">
                        <c:v>144.4</c:v>
                      </c:pt>
                      <c:pt idx="581">
                        <c:v>143.4</c:v>
                      </c:pt>
                      <c:pt idx="582">
                        <c:v>141.80000000000001</c:v>
                      </c:pt>
                      <c:pt idx="583">
                        <c:v>142.9</c:v>
                      </c:pt>
                      <c:pt idx="584">
                        <c:v>144.1</c:v>
                      </c:pt>
                      <c:pt idx="585">
                        <c:v>143.5</c:v>
                      </c:pt>
                      <c:pt idx="586">
                        <c:v>143.4</c:v>
                      </c:pt>
                      <c:pt idx="587">
                        <c:v>143.1</c:v>
                      </c:pt>
                      <c:pt idx="588">
                        <c:v>143.19999999999999</c:v>
                      </c:pt>
                      <c:pt idx="589">
                        <c:v>143.9</c:v>
                      </c:pt>
                      <c:pt idx="590">
                        <c:v>143.4</c:v>
                      </c:pt>
                      <c:pt idx="591">
                        <c:v>51.64</c:v>
                      </c:pt>
                      <c:pt idx="592">
                        <c:v>33.14</c:v>
                      </c:pt>
                      <c:pt idx="593">
                        <c:v>33.18</c:v>
                      </c:pt>
                      <c:pt idx="594">
                        <c:v>33.200000000000003</c:v>
                      </c:pt>
                      <c:pt idx="595">
                        <c:v>88.5</c:v>
                      </c:pt>
                      <c:pt idx="596">
                        <c:v>140.80000000000001</c:v>
                      </c:pt>
                      <c:pt idx="597">
                        <c:v>148.9</c:v>
                      </c:pt>
                      <c:pt idx="598">
                        <c:v>155</c:v>
                      </c:pt>
                      <c:pt idx="599">
                        <c:v>154</c:v>
                      </c:pt>
                      <c:pt idx="600">
                        <c:v>153.19999999999999</c:v>
                      </c:pt>
                      <c:pt idx="601">
                        <c:v>153</c:v>
                      </c:pt>
                      <c:pt idx="602">
                        <c:v>153</c:v>
                      </c:pt>
                      <c:pt idx="603">
                        <c:v>153.19999999999999</c:v>
                      </c:pt>
                      <c:pt idx="604">
                        <c:v>153.1</c:v>
                      </c:pt>
                      <c:pt idx="605">
                        <c:v>153.19999999999999</c:v>
                      </c:pt>
                      <c:pt idx="606">
                        <c:v>153.30000000000001</c:v>
                      </c:pt>
                      <c:pt idx="607">
                        <c:v>153.5</c:v>
                      </c:pt>
                      <c:pt idx="608">
                        <c:v>153.6</c:v>
                      </c:pt>
                      <c:pt idx="609">
                        <c:v>153.5</c:v>
                      </c:pt>
                      <c:pt idx="610">
                        <c:v>153.80000000000001</c:v>
                      </c:pt>
                      <c:pt idx="611">
                        <c:v>153.9</c:v>
                      </c:pt>
                      <c:pt idx="612">
                        <c:v>153</c:v>
                      </c:pt>
                      <c:pt idx="613">
                        <c:v>152.4</c:v>
                      </c:pt>
                      <c:pt idx="614">
                        <c:v>153.9</c:v>
                      </c:pt>
                      <c:pt idx="615">
                        <c:v>154.69999999999999</c:v>
                      </c:pt>
                      <c:pt idx="616">
                        <c:v>154.30000000000001</c:v>
                      </c:pt>
                      <c:pt idx="617">
                        <c:v>154.1</c:v>
                      </c:pt>
                      <c:pt idx="618">
                        <c:v>154.69999999999999</c:v>
                      </c:pt>
                      <c:pt idx="619">
                        <c:v>154.69999999999999</c:v>
                      </c:pt>
                      <c:pt idx="620">
                        <c:v>262.3</c:v>
                      </c:pt>
                      <c:pt idx="621">
                        <c:v>275.3</c:v>
                      </c:pt>
                      <c:pt idx="622">
                        <c:v>272</c:v>
                      </c:pt>
                      <c:pt idx="623">
                        <c:v>270.3</c:v>
                      </c:pt>
                      <c:pt idx="624">
                        <c:v>268.39999999999998</c:v>
                      </c:pt>
                      <c:pt idx="625">
                        <c:v>268.10000000000002</c:v>
                      </c:pt>
                      <c:pt idx="626">
                        <c:v>267.5</c:v>
                      </c:pt>
                      <c:pt idx="627">
                        <c:v>266.5</c:v>
                      </c:pt>
                      <c:pt idx="628">
                        <c:v>150.4</c:v>
                      </c:pt>
                      <c:pt idx="629">
                        <c:v>147.4</c:v>
                      </c:pt>
                      <c:pt idx="630">
                        <c:v>147.6</c:v>
                      </c:pt>
                      <c:pt idx="631">
                        <c:v>147.30000000000001</c:v>
                      </c:pt>
                      <c:pt idx="632">
                        <c:v>146.30000000000001</c:v>
                      </c:pt>
                      <c:pt idx="633">
                        <c:v>147.19999999999999</c:v>
                      </c:pt>
                      <c:pt idx="634">
                        <c:v>147.69999999999999</c:v>
                      </c:pt>
                      <c:pt idx="635">
                        <c:v>146.19999999999999</c:v>
                      </c:pt>
                      <c:pt idx="636">
                        <c:v>145.5</c:v>
                      </c:pt>
                      <c:pt idx="637">
                        <c:v>145.9</c:v>
                      </c:pt>
                      <c:pt idx="638">
                        <c:v>144.69999999999999</c:v>
                      </c:pt>
                      <c:pt idx="639">
                        <c:v>144</c:v>
                      </c:pt>
                      <c:pt idx="640">
                        <c:v>143.19999999999999</c:v>
                      </c:pt>
                      <c:pt idx="641">
                        <c:v>145.69999999999999</c:v>
                      </c:pt>
                      <c:pt idx="642">
                        <c:v>146</c:v>
                      </c:pt>
                      <c:pt idx="643">
                        <c:v>145.6</c:v>
                      </c:pt>
                      <c:pt idx="644">
                        <c:v>147.1</c:v>
                      </c:pt>
                      <c:pt idx="645">
                        <c:v>149</c:v>
                      </c:pt>
                      <c:pt idx="646">
                        <c:v>147.69999999999999</c:v>
                      </c:pt>
                      <c:pt idx="647">
                        <c:v>147.9</c:v>
                      </c:pt>
                      <c:pt idx="648">
                        <c:v>148.80000000000001</c:v>
                      </c:pt>
                      <c:pt idx="649">
                        <c:v>68.040000000000006</c:v>
                      </c:pt>
                      <c:pt idx="650">
                        <c:v>33.409999999999997</c:v>
                      </c:pt>
                      <c:pt idx="651">
                        <c:v>33.28</c:v>
                      </c:pt>
                      <c:pt idx="652">
                        <c:v>33.28</c:v>
                      </c:pt>
                      <c:pt idx="653">
                        <c:v>33.299999999999997</c:v>
                      </c:pt>
                      <c:pt idx="654">
                        <c:v>33.33</c:v>
                      </c:pt>
                      <c:pt idx="655">
                        <c:v>33.29</c:v>
                      </c:pt>
                      <c:pt idx="656">
                        <c:v>33.26</c:v>
                      </c:pt>
                      <c:pt idx="657">
                        <c:v>33.49</c:v>
                      </c:pt>
                      <c:pt idx="658">
                        <c:v>33.29</c:v>
                      </c:pt>
                      <c:pt idx="659">
                        <c:v>33.43</c:v>
                      </c:pt>
                      <c:pt idx="660">
                        <c:v>33.380000000000003</c:v>
                      </c:pt>
                      <c:pt idx="661">
                        <c:v>33.5</c:v>
                      </c:pt>
                      <c:pt idx="662">
                        <c:v>33.44</c:v>
                      </c:pt>
                      <c:pt idx="663">
                        <c:v>33.33</c:v>
                      </c:pt>
                      <c:pt idx="664">
                        <c:v>33.54</c:v>
                      </c:pt>
                      <c:pt idx="665">
                        <c:v>33.21</c:v>
                      </c:pt>
                      <c:pt idx="666">
                        <c:v>33.22</c:v>
                      </c:pt>
                      <c:pt idx="667">
                        <c:v>33.22</c:v>
                      </c:pt>
                      <c:pt idx="668">
                        <c:v>31.77</c:v>
                      </c:pt>
                      <c:pt idx="669">
                        <c:v>29.32</c:v>
                      </c:pt>
                      <c:pt idx="670">
                        <c:v>29.46</c:v>
                      </c:pt>
                      <c:pt idx="671">
                        <c:v>29.46</c:v>
                      </c:pt>
                      <c:pt idx="672">
                        <c:v>29.45</c:v>
                      </c:pt>
                      <c:pt idx="673">
                        <c:v>29.41</c:v>
                      </c:pt>
                      <c:pt idx="674">
                        <c:v>29.43</c:v>
                      </c:pt>
                      <c:pt idx="675">
                        <c:v>29.61</c:v>
                      </c:pt>
                      <c:pt idx="676">
                        <c:v>29.53</c:v>
                      </c:pt>
                      <c:pt idx="677">
                        <c:v>29.48</c:v>
                      </c:pt>
                      <c:pt idx="678">
                        <c:v>154</c:v>
                      </c:pt>
                      <c:pt idx="679">
                        <c:v>157.5</c:v>
                      </c:pt>
                      <c:pt idx="680">
                        <c:v>152.30000000000001</c:v>
                      </c:pt>
                      <c:pt idx="681">
                        <c:v>151.9</c:v>
                      </c:pt>
                      <c:pt idx="682">
                        <c:v>150.19999999999999</c:v>
                      </c:pt>
                      <c:pt idx="683">
                        <c:v>147.4</c:v>
                      </c:pt>
                      <c:pt idx="684">
                        <c:v>147.5</c:v>
                      </c:pt>
                      <c:pt idx="685">
                        <c:v>146</c:v>
                      </c:pt>
                      <c:pt idx="686">
                        <c:v>145.30000000000001</c:v>
                      </c:pt>
                      <c:pt idx="687">
                        <c:v>146.4</c:v>
                      </c:pt>
                      <c:pt idx="688">
                        <c:v>146.30000000000001</c:v>
                      </c:pt>
                      <c:pt idx="689">
                        <c:v>145.69999999999999</c:v>
                      </c:pt>
                      <c:pt idx="690">
                        <c:v>145.9</c:v>
                      </c:pt>
                      <c:pt idx="691">
                        <c:v>144.19999999999999</c:v>
                      </c:pt>
                      <c:pt idx="692">
                        <c:v>144.30000000000001</c:v>
                      </c:pt>
                      <c:pt idx="693">
                        <c:v>144.9</c:v>
                      </c:pt>
                      <c:pt idx="694">
                        <c:v>144.6</c:v>
                      </c:pt>
                      <c:pt idx="695">
                        <c:v>145.30000000000001</c:v>
                      </c:pt>
                      <c:pt idx="696">
                        <c:v>144.30000000000001</c:v>
                      </c:pt>
                      <c:pt idx="697">
                        <c:v>143.69999999999999</c:v>
                      </c:pt>
                      <c:pt idx="698">
                        <c:v>145.4</c:v>
                      </c:pt>
                      <c:pt idx="699">
                        <c:v>145.80000000000001</c:v>
                      </c:pt>
                      <c:pt idx="700">
                        <c:v>144.80000000000001</c:v>
                      </c:pt>
                      <c:pt idx="701">
                        <c:v>144.19999999999999</c:v>
                      </c:pt>
                      <c:pt idx="702">
                        <c:v>143.69999999999999</c:v>
                      </c:pt>
                      <c:pt idx="703">
                        <c:v>142.69999999999999</c:v>
                      </c:pt>
                      <c:pt idx="704">
                        <c:v>143.5</c:v>
                      </c:pt>
                      <c:pt idx="705">
                        <c:v>141.6</c:v>
                      </c:pt>
                      <c:pt idx="706">
                        <c:v>141.69999999999999</c:v>
                      </c:pt>
                      <c:pt idx="707">
                        <c:v>143.5</c:v>
                      </c:pt>
                      <c:pt idx="708">
                        <c:v>77.02</c:v>
                      </c:pt>
                      <c:pt idx="709">
                        <c:v>29.72</c:v>
                      </c:pt>
                      <c:pt idx="710">
                        <c:v>29.8</c:v>
                      </c:pt>
                      <c:pt idx="711">
                        <c:v>30.15</c:v>
                      </c:pt>
                      <c:pt idx="712">
                        <c:v>31.65</c:v>
                      </c:pt>
                      <c:pt idx="713">
                        <c:v>31.4</c:v>
                      </c:pt>
                      <c:pt idx="714">
                        <c:v>31.03</c:v>
                      </c:pt>
                      <c:pt idx="715">
                        <c:v>31.67</c:v>
                      </c:pt>
                      <c:pt idx="716">
                        <c:v>31.73</c:v>
                      </c:pt>
                      <c:pt idx="717">
                        <c:v>31.73</c:v>
                      </c:pt>
                      <c:pt idx="718">
                        <c:v>31.61</c:v>
                      </c:pt>
                      <c:pt idx="719">
                        <c:v>31.65</c:v>
                      </c:pt>
                      <c:pt idx="720">
                        <c:v>31.69</c:v>
                      </c:pt>
                      <c:pt idx="721">
                        <c:v>31.6</c:v>
                      </c:pt>
                      <c:pt idx="722">
                        <c:v>31.56</c:v>
                      </c:pt>
                      <c:pt idx="723">
                        <c:v>31.45</c:v>
                      </c:pt>
                      <c:pt idx="724">
                        <c:v>31.49</c:v>
                      </c:pt>
                      <c:pt idx="725">
                        <c:v>31.66</c:v>
                      </c:pt>
                      <c:pt idx="726">
                        <c:v>31.75</c:v>
                      </c:pt>
                      <c:pt idx="727">
                        <c:v>31.67</c:v>
                      </c:pt>
                      <c:pt idx="728">
                        <c:v>31.56</c:v>
                      </c:pt>
                      <c:pt idx="729">
                        <c:v>31.52</c:v>
                      </c:pt>
                      <c:pt idx="730">
                        <c:v>31.54</c:v>
                      </c:pt>
                      <c:pt idx="731">
                        <c:v>31.55</c:v>
                      </c:pt>
                      <c:pt idx="732">
                        <c:v>31.54</c:v>
                      </c:pt>
                      <c:pt idx="733">
                        <c:v>31.71</c:v>
                      </c:pt>
                      <c:pt idx="734">
                        <c:v>31.74</c:v>
                      </c:pt>
                      <c:pt idx="735">
                        <c:v>31.72</c:v>
                      </c:pt>
                      <c:pt idx="736">
                        <c:v>31.83</c:v>
                      </c:pt>
                      <c:pt idx="737">
                        <c:v>112.4</c:v>
                      </c:pt>
                      <c:pt idx="738">
                        <c:v>160</c:v>
                      </c:pt>
                      <c:pt idx="739">
                        <c:v>155</c:v>
                      </c:pt>
                      <c:pt idx="740">
                        <c:v>152.4</c:v>
                      </c:pt>
                      <c:pt idx="741">
                        <c:v>152</c:v>
                      </c:pt>
                      <c:pt idx="742">
                        <c:v>150.9</c:v>
                      </c:pt>
                      <c:pt idx="743">
                        <c:v>148</c:v>
                      </c:pt>
                      <c:pt idx="744">
                        <c:v>149.6</c:v>
                      </c:pt>
                      <c:pt idx="745">
                        <c:v>147.80000000000001</c:v>
                      </c:pt>
                      <c:pt idx="746">
                        <c:v>148.5</c:v>
                      </c:pt>
                      <c:pt idx="747">
                        <c:v>147.19999999999999</c:v>
                      </c:pt>
                      <c:pt idx="748">
                        <c:v>145.9</c:v>
                      </c:pt>
                      <c:pt idx="749">
                        <c:v>147.5</c:v>
                      </c:pt>
                      <c:pt idx="750">
                        <c:v>146.30000000000001</c:v>
                      </c:pt>
                      <c:pt idx="751">
                        <c:v>146.6</c:v>
                      </c:pt>
                      <c:pt idx="752">
                        <c:v>147.4</c:v>
                      </c:pt>
                      <c:pt idx="753">
                        <c:v>147.1</c:v>
                      </c:pt>
                      <c:pt idx="754">
                        <c:v>147.1</c:v>
                      </c:pt>
                      <c:pt idx="755">
                        <c:v>146</c:v>
                      </c:pt>
                      <c:pt idx="756">
                        <c:v>145.69999999999999</c:v>
                      </c:pt>
                      <c:pt idx="757">
                        <c:v>145.69999999999999</c:v>
                      </c:pt>
                      <c:pt idx="758">
                        <c:v>220.9</c:v>
                      </c:pt>
                      <c:pt idx="759">
                        <c:v>259.10000000000002</c:v>
                      </c:pt>
                      <c:pt idx="760">
                        <c:v>263.60000000000002</c:v>
                      </c:pt>
                      <c:pt idx="761">
                        <c:v>263.60000000000002</c:v>
                      </c:pt>
                      <c:pt idx="762">
                        <c:v>263.89999999999998</c:v>
                      </c:pt>
                      <c:pt idx="763">
                        <c:v>263.7</c:v>
                      </c:pt>
                      <c:pt idx="764">
                        <c:v>263</c:v>
                      </c:pt>
                      <c:pt idx="765">
                        <c:v>264.3</c:v>
                      </c:pt>
                      <c:pt idx="766">
                        <c:v>263.39999999999998</c:v>
                      </c:pt>
                      <c:pt idx="767">
                        <c:v>214</c:v>
                      </c:pt>
                      <c:pt idx="768">
                        <c:v>154.9</c:v>
                      </c:pt>
                      <c:pt idx="769">
                        <c:v>155.19999999999999</c:v>
                      </c:pt>
                      <c:pt idx="770">
                        <c:v>155.6</c:v>
                      </c:pt>
                      <c:pt idx="771">
                        <c:v>155.5</c:v>
                      </c:pt>
                      <c:pt idx="772">
                        <c:v>155.69999999999999</c:v>
                      </c:pt>
                      <c:pt idx="773">
                        <c:v>155.6</c:v>
                      </c:pt>
                      <c:pt idx="774">
                        <c:v>155.69999999999999</c:v>
                      </c:pt>
                      <c:pt idx="775">
                        <c:v>156.5</c:v>
                      </c:pt>
                      <c:pt idx="776">
                        <c:v>156.6</c:v>
                      </c:pt>
                      <c:pt idx="777">
                        <c:v>156.5</c:v>
                      </c:pt>
                      <c:pt idx="778">
                        <c:v>156.19999999999999</c:v>
                      </c:pt>
                      <c:pt idx="779">
                        <c:v>156.9</c:v>
                      </c:pt>
                      <c:pt idx="780">
                        <c:v>157.6</c:v>
                      </c:pt>
                      <c:pt idx="781">
                        <c:v>157.19999999999999</c:v>
                      </c:pt>
                      <c:pt idx="782">
                        <c:v>157.1</c:v>
                      </c:pt>
                      <c:pt idx="783">
                        <c:v>157.19999999999999</c:v>
                      </c:pt>
                      <c:pt idx="784">
                        <c:v>156.80000000000001</c:v>
                      </c:pt>
                      <c:pt idx="785">
                        <c:v>157</c:v>
                      </c:pt>
                      <c:pt idx="786">
                        <c:v>157</c:v>
                      </c:pt>
                      <c:pt idx="787">
                        <c:v>156.80000000000001</c:v>
                      </c:pt>
                      <c:pt idx="788">
                        <c:v>156.1</c:v>
                      </c:pt>
                      <c:pt idx="789">
                        <c:v>156.30000000000001</c:v>
                      </c:pt>
                      <c:pt idx="790">
                        <c:v>156.19999999999999</c:v>
                      </c:pt>
                      <c:pt idx="791">
                        <c:v>155.6</c:v>
                      </c:pt>
                      <c:pt idx="792">
                        <c:v>155.6</c:v>
                      </c:pt>
                      <c:pt idx="793">
                        <c:v>156.19999999999999</c:v>
                      </c:pt>
                      <c:pt idx="794">
                        <c:v>155.69999999999999</c:v>
                      </c:pt>
                      <c:pt idx="795">
                        <c:v>155.9</c:v>
                      </c:pt>
                      <c:pt idx="796">
                        <c:v>211.4</c:v>
                      </c:pt>
                      <c:pt idx="797">
                        <c:v>282.7</c:v>
                      </c:pt>
                      <c:pt idx="798">
                        <c:v>275.10000000000002</c:v>
                      </c:pt>
                      <c:pt idx="799">
                        <c:v>272.10000000000002</c:v>
                      </c:pt>
                      <c:pt idx="800">
                        <c:v>271</c:v>
                      </c:pt>
                      <c:pt idx="801">
                        <c:v>199.3</c:v>
                      </c:pt>
                      <c:pt idx="802">
                        <c:v>148.9</c:v>
                      </c:pt>
                      <c:pt idx="803">
                        <c:v>148.9</c:v>
                      </c:pt>
                      <c:pt idx="804">
                        <c:v>149.19999999999999</c:v>
                      </c:pt>
                      <c:pt idx="805">
                        <c:v>147.6</c:v>
                      </c:pt>
                      <c:pt idx="806">
                        <c:v>145.9</c:v>
                      </c:pt>
                      <c:pt idx="807">
                        <c:v>146.4</c:v>
                      </c:pt>
                      <c:pt idx="808">
                        <c:v>145.1</c:v>
                      </c:pt>
                      <c:pt idx="809">
                        <c:v>146.30000000000001</c:v>
                      </c:pt>
                      <c:pt idx="810">
                        <c:v>144.9</c:v>
                      </c:pt>
                      <c:pt idx="811">
                        <c:v>144.69999999999999</c:v>
                      </c:pt>
                      <c:pt idx="812">
                        <c:v>146</c:v>
                      </c:pt>
                      <c:pt idx="813">
                        <c:v>144.5</c:v>
                      </c:pt>
                      <c:pt idx="814">
                        <c:v>144.19999999999999</c:v>
                      </c:pt>
                      <c:pt idx="815">
                        <c:v>145.1</c:v>
                      </c:pt>
                      <c:pt idx="816">
                        <c:v>144.69999999999999</c:v>
                      </c:pt>
                      <c:pt idx="817">
                        <c:v>145.4</c:v>
                      </c:pt>
                      <c:pt idx="818">
                        <c:v>145.4</c:v>
                      </c:pt>
                      <c:pt idx="819">
                        <c:v>144.80000000000001</c:v>
                      </c:pt>
                      <c:pt idx="820">
                        <c:v>144.30000000000001</c:v>
                      </c:pt>
                      <c:pt idx="821">
                        <c:v>143</c:v>
                      </c:pt>
                      <c:pt idx="822">
                        <c:v>144.6</c:v>
                      </c:pt>
                      <c:pt idx="823">
                        <c:v>144.19999999999999</c:v>
                      </c:pt>
                      <c:pt idx="824">
                        <c:v>143.69999999999999</c:v>
                      </c:pt>
                      <c:pt idx="825">
                        <c:v>144.30000000000001</c:v>
                      </c:pt>
                      <c:pt idx="826">
                        <c:v>144.9</c:v>
                      </c:pt>
                      <c:pt idx="827">
                        <c:v>108.9</c:v>
                      </c:pt>
                      <c:pt idx="828">
                        <c:v>31.73</c:v>
                      </c:pt>
                      <c:pt idx="829">
                        <c:v>31.79</c:v>
                      </c:pt>
                      <c:pt idx="830">
                        <c:v>31.89</c:v>
                      </c:pt>
                      <c:pt idx="831">
                        <c:v>31.73</c:v>
                      </c:pt>
                      <c:pt idx="832">
                        <c:v>31.8</c:v>
                      </c:pt>
                      <c:pt idx="833">
                        <c:v>31.9</c:v>
                      </c:pt>
                      <c:pt idx="834">
                        <c:v>31.85</c:v>
                      </c:pt>
                      <c:pt idx="835">
                        <c:v>31.8</c:v>
                      </c:pt>
                      <c:pt idx="836">
                        <c:v>31.88</c:v>
                      </c:pt>
                      <c:pt idx="837">
                        <c:v>31.9</c:v>
                      </c:pt>
                      <c:pt idx="838">
                        <c:v>31.74</c:v>
                      </c:pt>
                      <c:pt idx="839">
                        <c:v>56.66</c:v>
                      </c:pt>
                      <c:pt idx="840">
                        <c:v>61</c:v>
                      </c:pt>
                      <c:pt idx="841">
                        <c:v>76.569999999999993</c:v>
                      </c:pt>
                      <c:pt idx="842">
                        <c:v>78.81</c:v>
                      </c:pt>
                      <c:pt idx="843">
                        <c:v>79.069999999999993</c:v>
                      </c:pt>
                      <c:pt idx="844">
                        <c:v>79.2</c:v>
                      </c:pt>
                      <c:pt idx="845">
                        <c:v>78.78</c:v>
                      </c:pt>
                      <c:pt idx="846">
                        <c:v>78.010000000000005</c:v>
                      </c:pt>
                      <c:pt idx="847">
                        <c:v>79.3</c:v>
                      </c:pt>
                      <c:pt idx="848">
                        <c:v>79.430000000000007</c:v>
                      </c:pt>
                      <c:pt idx="849">
                        <c:v>79.06</c:v>
                      </c:pt>
                      <c:pt idx="850">
                        <c:v>79.2</c:v>
                      </c:pt>
                      <c:pt idx="851">
                        <c:v>79.11</c:v>
                      </c:pt>
                      <c:pt idx="852">
                        <c:v>78.52</c:v>
                      </c:pt>
                      <c:pt idx="853">
                        <c:v>78.38</c:v>
                      </c:pt>
                      <c:pt idx="854">
                        <c:v>78.56</c:v>
                      </c:pt>
                      <c:pt idx="855">
                        <c:v>78.52</c:v>
                      </c:pt>
                      <c:pt idx="856">
                        <c:v>146.6</c:v>
                      </c:pt>
                      <c:pt idx="857">
                        <c:v>210.4</c:v>
                      </c:pt>
                      <c:pt idx="858">
                        <c:v>201.4</c:v>
                      </c:pt>
                      <c:pt idx="859">
                        <c:v>198.8</c:v>
                      </c:pt>
                      <c:pt idx="860">
                        <c:v>197.8</c:v>
                      </c:pt>
                      <c:pt idx="861">
                        <c:v>196.4</c:v>
                      </c:pt>
                      <c:pt idx="862">
                        <c:v>195.4</c:v>
                      </c:pt>
                      <c:pt idx="863">
                        <c:v>195.5</c:v>
                      </c:pt>
                      <c:pt idx="864">
                        <c:v>195.1</c:v>
                      </c:pt>
                      <c:pt idx="865">
                        <c:v>193.3</c:v>
                      </c:pt>
                      <c:pt idx="866">
                        <c:v>193.2</c:v>
                      </c:pt>
                      <c:pt idx="867">
                        <c:v>193</c:v>
                      </c:pt>
                      <c:pt idx="868">
                        <c:v>192.6</c:v>
                      </c:pt>
                      <c:pt idx="869">
                        <c:v>192.8</c:v>
                      </c:pt>
                      <c:pt idx="870">
                        <c:v>192.7</c:v>
                      </c:pt>
                      <c:pt idx="871">
                        <c:v>192</c:v>
                      </c:pt>
                      <c:pt idx="872">
                        <c:v>191.7</c:v>
                      </c:pt>
                      <c:pt idx="873">
                        <c:v>191.7</c:v>
                      </c:pt>
                      <c:pt idx="874">
                        <c:v>191.7</c:v>
                      </c:pt>
                      <c:pt idx="875">
                        <c:v>191.6</c:v>
                      </c:pt>
                      <c:pt idx="876">
                        <c:v>190.7</c:v>
                      </c:pt>
                      <c:pt idx="877">
                        <c:v>191</c:v>
                      </c:pt>
                      <c:pt idx="878">
                        <c:v>191.4</c:v>
                      </c:pt>
                      <c:pt idx="879">
                        <c:v>191.6</c:v>
                      </c:pt>
                      <c:pt idx="880">
                        <c:v>189.7</c:v>
                      </c:pt>
                      <c:pt idx="881">
                        <c:v>190.6</c:v>
                      </c:pt>
                      <c:pt idx="882">
                        <c:v>190.1</c:v>
                      </c:pt>
                      <c:pt idx="883">
                        <c:v>190.3</c:v>
                      </c:pt>
                      <c:pt idx="884">
                        <c:v>190.8</c:v>
                      </c:pt>
                      <c:pt idx="885">
                        <c:v>191.3</c:v>
                      </c:pt>
                      <c:pt idx="886">
                        <c:v>168.8</c:v>
                      </c:pt>
                      <c:pt idx="887">
                        <c:v>79.180000000000007</c:v>
                      </c:pt>
                      <c:pt idx="888">
                        <c:v>78.61</c:v>
                      </c:pt>
                      <c:pt idx="889">
                        <c:v>78.67</c:v>
                      </c:pt>
                      <c:pt idx="890">
                        <c:v>78.989999999999995</c:v>
                      </c:pt>
                      <c:pt idx="891">
                        <c:v>79.06</c:v>
                      </c:pt>
                      <c:pt idx="892">
                        <c:v>79.02</c:v>
                      </c:pt>
                      <c:pt idx="893">
                        <c:v>78.94</c:v>
                      </c:pt>
                      <c:pt idx="894">
                        <c:v>79.040000000000006</c:v>
                      </c:pt>
                      <c:pt idx="895">
                        <c:v>78.59</c:v>
                      </c:pt>
                      <c:pt idx="896">
                        <c:v>78.52</c:v>
                      </c:pt>
                      <c:pt idx="897">
                        <c:v>79.099999999999994</c:v>
                      </c:pt>
                      <c:pt idx="898">
                        <c:v>78.790000000000006</c:v>
                      </c:pt>
                      <c:pt idx="899">
                        <c:v>78.86</c:v>
                      </c:pt>
                      <c:pt idx="900">
                        <c:v>78.75</c:v>
                      </c:pt>
                      <c:pt idx="901">
                        <c:v>79.06</c:v>
                      </c:pt>
                      <c:pt idx="902">
                        <c:v>77.2</c:v>
                      </c:pt>
                      <c:pt idx="903">
                        <c:v>78.75</c:v>
                      </c:pt>
                      <c:pt idx="904">
                        <c:v>79.099999999999994</c:v>
                      </c:pt>
                      <c:pt idx="905">
                        <c:v>78.930000000000007</c:v>
                      </c:pt>
                      <c:pt idx="906">
                        <c:v>78.94</c:v>
                      </c:pt>
                      <c:pt idx="907">
                        <c:v>78.819999999999993</c:v>
                      </c:pt>
                      <c:pt idx="908">
                        <c:v>79.010000000000005</c:v>
                      </c:pt>
                      <c:pt idx="909">
                        <c:v>79.02</c:v>
                      </c:pt>
                      <c:pt idx="910">
                        <c:v>79.069999999999993</c:v>
                      </c:pt>
                      <c:pt idx="911">
                        <c:v>79.12</c:v>
                      </c:pt>
                      <c:pt idx="912">
                        <c:v>79.16</c:v>
                      </c:pt>
                      <c:pt idx="913">
                        <c:v>56.92</c:v>
                      </c:pt>
                      <c:pt idx="914">
                        <c:v>49.75</c:v>
                      </c:pt>
                      <c:pt idx="915">
                        <c:v>70.09</c:v>
                      </c:pt>
                      <c:pt idx="916">
                        <c:v>183.4</c:v>
                      </c:pt>
                      <c:pt idx="917">
                        <c:v>172.7</c:v>
                      </c:pt>
                      <c:pt idx="918">
                        <c:v>169.6</c:v>
                      </c:pt>
                      <c:pt idx="919">
                        <c:v>167.6</c:v>
                      </c:pt>
                      <c:pt idx="920">
                        <c:v>166.7</c:v>
                      </c:pt>
                      <c:pt idx="921">
                        <c:v>165.9</c:v>
                      </c:pt>
                      <c:pt idx="922">
                        <c:v>165.5</c:v>
                      </c:pt>
                      <c:pt idx="923">
                        <c:v>165.8</c:v>
                      </c:pt>
                      <c:pt idx="924">
                        <c:v>165</c:v>
                      </c:pt>
                      <c:pt idx="925">
                        <c:v>164.3</c:v>
                      </c:pt>
                      <c:pt idx="926">
                        <c:v>164.4</c:v>
                      </c:pt>
                      <c:pt idx="927">
                        <c:v>164.3</c:v>
                      </c:pt>
                      <c:pt idx="928">
                        <c:v>163.30000000000001</c:v>
                      </c:pt>
                      <c:pt idx="929">
                        <c:v>162.5</c:v>
                      </c:pt>
                      <c:pt idx="930">
                        <c:v>161.30000000000001</c:v>
                      </c:pt>
                      <c:pt idx="931">
                        <c:v>162.19999999999999</c:v>
                      </c:pt>
                      <c:pt idx="932">
                        <c:v>161.69999999999999</c:v>
                      </c:pt>
                      <c:pt idx="933">
                        <c:v>160.5</c:v>
                      </c:pt>
                      <c:pt idx="934">
                        <c:v>160.80000000000001</c:v>
                      </c:pt>
                      <c:pt idx="935">
                        <c:v>160.69999999999999</c:v>
                      </c:pt>
                      <c:pt idx="936">
                        <c:v>160.6</c:v>
                      </c:pt>
                      <c:pt idx="937">
                        <c:v>159.5</c:v>
                      </c:pt>
                      <c:pt idx="938">
                        <c:v>160.69999999999999</c:v>
                      </c:pt>
                      <c:pt idx="939">
                        <c:v>186.7</c:v>
                      </c:pt>
                      <c:pt idx="940">
                        <c:v>269.10000000000002</c:v>
                      </c:pt>
                      <c:pt idx="941">
                        <c:v>277.5</c:v>
                      </c:pt>
                      <c:pt idx="942">
                        <c:v>276.2</c:v>
                      </c:pt>
                      <c:pt idx="943">
                        <c:v>274.2</c:v>
                      </c:pt>
                      <c:pt idx="944">
                        <c:v>264.89999999999998</c:v>
                      </c:pt>
                      <c:pt idx="945">
                        <c:v>167.9</c:v>
                      </c:pt>
                      <c:pt idx="946">
                        <c:v>167.8</c:v>
                      </c:pt>
                      <c:pt idx="947">
                        <c:v>168.5</c:v>
                      </c:pt>
                      <c:pt idx="948">
                        <c:v>168.9</c:v>
                      </c:pt>
                      <c:pt idx="949">
                        <c:v>169.3</c:v>
                      </c:pt>
                      <c:pt idx="950">
                        <c:v>169.7</c:v>
                      </c:pt>
                      <c:pt idx="951">
                        <c:v>170</c:v>
                      </c:pt>
                      <c:pt idx="952">
                        <c:v>170</c:v>
                      </c:pt>
                      <c:pt idx="953">
                        <c:v>170</c:v>
                      </c:pt>
                      <c:pt idx="954">
                        <c:v>170</c:v>
                      </c:pt>
                      <c:pt idx="955">
                        <c:v>170.2</c:v>
                      </c:pt>
                      <c:pt idx="956">
                        <c:v>170.4</c:v>
                      </c:pt>
                      <c:pt idx="957">
                        <c:v>170.4</c:v>
                      </c:pt>
                      <c:pt idx="958">
                        <c:v>170.1</c:v>
                      </c:pt>
                      <c:pt idx="959">
                        <c:v>170</c:v>
                      </c:pt>
                      <c:pt idx="960">
                        <c:v>170.3</c:v>
                      </c:pt>
                      <c:pt idx="961">
                        <c:v>170.1</c:v>
                      </c:pt>
                      <c:pt idx="962">
                        <c:v>170.2</c:v>
                      </c:pt>
                      <c:pt idx="963">
                        <c:v>170.7</c:v>
                      </c:pt>
                      <c:pt idx="964">
                        <c:v>170</c:v>
                      </c:pt>
                      <c:pt idx="965">
                        <c:v>170</c:v>
                      </c:pt>
                      <c:pt idx="966">
                        <c:v>170.3</c:v>
                      </c:pt>
                      <c:pt idx="967">
                        <c:v>170.3</c:v>
                      </c:pt>
                      <c:pt idx="968">
                        <c:v>171</c:v>
                      </c:pt>
                      <c:pt idx="969">
                        <c:v>171.4</c:v>
                      </c:pt>
                      <c:pt idx="970">
                        <c:v>121.5</c:v>
                      </c:pt>
                      <c:pt idx="971">
                        <c:v>36.31</c:v>
                      </c:pt>
                      <c:pt idx="972">
                        <c:v>43.79</c:v>
                      </c:pt>
                      <c:pt idx="973">
                        <c:v>106.5</c:v>
                      </c:pt>
                      <c:pt idx="974">
                        <c:v>333.1</c:v>
                      </c:pt>
                      <c:pt idx="975">
                        <c:v>309.8</c:v>
                      </c:pt>
                      <c:pt idx="976">
                        <c:v>309</c:v>
                      </c:pt>
                      <c:pt idx="977">
                        <c:v>317</c:v>
                      </c:pt>
                      <c:pt idx="978">
                        <c:v>315</c:v>
                      </c:pt>
                      <c:pt idx="979">
                        <c:v>313.3</c:v>
                      </c:pt>
                      <c:pt idx="980">
                        <c:v>312.7</c:v>
                      </c:pt>
                      <c:pt idx="981">
                        <c:v>312</c:v>
                      </c:pt>
                      <c:pt idx="982">
                        <c:v>311.5</c:v>
                      </c:pt>
                      <c:pt idx="983">
                        <c:v>310.39999999999998</c:v>
                      </c:pt>
                      <c:pt idx="984">
                        <c:v>309.8</c:v>
                      </c:pt>
                      <c:pt idx="985">
                        <c:v>302.39999999999998</c:v>
                      </c:pt>
                      <c:pt idx="986">
                        <c:v>308.39999999999998</c:v>
                      </c:pt>
                      <c:pt idx="987">
                        <c:v>308.89999999999998</c:v>
                      </c:pt>
                      <c:pt idx="988">
                        <c:v>308.39999999999998</c:v>
                      </c:pt>
                      <c:pt idx="989">
                        <c:v>309.2</c:v>
                      </c:pt>
                      <c:pt idx="990">
                        <c:v>306.7</c:v>
                      </c:pt>
                      <c:pt idx="991">
                        <c:v>304.8</c:v>
                      </c:pt>
                      <c:pt idx="992">
                        <c:v>305</c:v>
                      </c:pt>
                      <c:pt idx="993">
                        <c:v>306.7</c:v>
                      </c:pt>
                      <c:pt idx="994">
                        <c:v>306.39999999999998</c:v>
                      </c:pt>
                      <c:pt idx="995">
                        <c:v>306.60000000000002</c:v>
                      </c:pt>
                      <c:pt idx="996">
                        <c:v>304</c:v>
                      </c:pt>
                      <c:pt idx="997">
                        <c:v>303.5</c:v>
                      </c:pt>
                      <c:pt idx="998">
                        <c:v>304.5</c:v>
                      </c:pt>
                      <c:pt idx="999">
                        <c:v>308.5</c:v>
                      </c:pt>
                      <c:pt idx="1000">
                        <c:v>303.5</c:v>
                      </c:pt>
                      <c:pt idx="1001">
                        <c:v>305.2</c:v>
                      </c:pt>
                      <c:pt idx="1002">
                        <c:v>307.2</c:v>
                      </c:pt>
                      <c:pt idx="1003">
                        <c:v>304.89999999999998</c:v>
                      </c:pt>
                      <c:pt idx="1004">
                        <c:v>203.8</c:v>
                      </c:pt>
                      <c:pt idx="1005">
                        <c:v>197.9</c:v>
                      </c:pt>
                      <c:pt idx="1006">
                        <c:v>197.9</c:v>
                      </c:pt>
                      <c:pt idx="1007">
                        <c:v>197.8</c:v>
                      </c:pt>
                      <c:pt idx="1008">
                        <c:v>197.9</c:v>
                      </c:pt>
                      <c:pt idx="1009">
                        <c:v>197.5</c:v>
                      </c:pt>
                      <c:pt idx="1010">
                        <c:v>197.1</c:v>
                      </c:pt>
                      <c:pt idx="1011">
                        <c:v>198.1</c:v>
                      </c:pt>
                      <c:pt idx="1012">
                        <c:v>197.3</c:v>
                      </c:pt>
                      <c:pt idx="1013">
                        <c:v>196.2</c:v>
                      </c:pt>
                      <c:pt idx="1014">
                        <c:v>197.5</c:v>
                      </c:pt>
                      <c:pt idx="1015">
                        <c:v>197.3</c:v>
                      </c:pt>
                      <c:pt idx="1016">
                        <c:v>196.5</c:v>
                      </c:pt>
                      <c:pt idx="1017">
                        <c:v>195.7</c:v>
                      </c:pt>
                      <c:pt idx="1018">
                        <c:v>196</c:v>
                      </c:pt>
                      <c:pt idx="1019">
                        <c:v>196.5</c:v>
                      </c:pt>
                      <c:pt idx="1020">
                        <c:v>347.7</c:v>
                      </c:pt>
                      <c:pt idx="1021">
                        <c:v>306.3</c:v>
                      </c:pt>
                      <c:pt idx="1022">
                        <c:v>296.3</c:v>
                      </c:pt>
                      <c:pt idx="1023">
                        <c:v>307.8</c:v>
                      </c:pt>
                      <c:pt idx="1024">
                        <c:v>309.89999999999998</c:v>
                      </c:pt>
                      <c:pt idx="1025">
                        <c:v>309</c:v>
                      </c:pt>
                      <c:pt idx="1026">
                        <c:v>306.60000000000002</c:v>
                      </c:pt>
                      <c:pt idx="1027">
                        <c:v>304.39999999999998</c:v>
                      </c:pt>
                      <c:pt idx="1028">
                        <c:v>305.5</c:v>
                      </c:pt>
                      <c:pt idx="1029">
                        <c:v>205.1</c:v>
                      </c:pt>
                      <c:pt idx="1030">
                        <c:v>181</c:v>
                      </c:pt>
                      <c:pt idx="1031">
                        <c:v>181.2</c:v>
                      </c:pt>
                      <c:pt idx="1032">
                        <c:v>180.4</c:v>
                      </c:pt>
                      <c:pt idx="1033">
                        <c:v>181.2</c:v>
                      </c:pt>
                      <c:pt idx="1034">
                        <c:v>181.8</c:v>
                      </c:pt>
                      <c:pt idx="1035">
                        <c:v>181.6</c:v>
                      </c:pt>
                      <c:pt idx="1036">
                        <c:v>180.9</c:v>
                      </c:pt>
                      <c:pt idx="1037">
                        <c:v>181.2</c:v>
                      </c:pt>
                      <c:pt idx="1038">
                        <c:v>196.1</c:v>
                      </c:pt>
                      <c:pt idx="1039">
                        <c:v>189.7</c:v>
                      </c:pt>
                      <c:pt idx="1040">
                        <c:v>180.3</c:v>
                      </c:pt>
                      <c:pt idx="1041">
                        <c:v>180.3</c:v>
                      </c:pt>
                      <c:pt idx="1042">
                        <c:v>179.7</c:v>
                      </c:pt>
                      <c:pt idx="1043">
                        <c:v>84.6</c:v>
                      </c:pt>
                      <c:pt idx="1044">
                        <c:v>71.209999999999994</c:v>
                      </c:pt>
                      <c:pt idx="1045">
                        <c:v>71.39</c:v>
                      </c:pt>
                      <c:pt idx="1046">
                        <c:v>70.709999999999994</c:v>
                      </c:pt>
                      <c:pt idx="1047">
                        <c:v>70.95</c:v>
                      </c:pt>
                      <c:pt idx="1048">
                        <c:v>71.37</c:v>
                      </c:pt>
                      <c:pt idx="1049">
                        <c:v>71.03</c:v>
                      </c:pt>
                      <c:pt idx="1050">
                        <c:v>70.510000000000005</c:v>
                      </c:pt>
                      <c:pt idx="1051">
                        <c:v>71.52</c:v>
                      </c:pt>
                      <c:pt idx="1052">
                        <c:v>71.459999999999994</c:v>
                      </c:pt>
                      <c:pt idx="1053">
                        <c:v>70.41</c:v>
                      </c:pt>
                      <c:pt idx="1054">
                        <c:v>71.12</c:v>
                      </c:pt>
                      <c:pt idx="1055">
                        <c:v>71.12</c:v>
                      </c:pt>
                      <c:pt idx="1056">
                        <c:v>70.48</c:v>
                      </c:pt>
                      <c:pt idx="1057">
                        <c:v>70.67</c:v>
                      </c:pt>
                      <c:pt idx="1058">
                        <c:v>71</c:v>
                      </c:pt>
                      <c:pt idx="1059">
                        <c:v>70.98</c:v>
                      </c:pt>
                      <c:pt idx="1060">
                        <c:v>70.36</c:v>
                      </c:pt>
                      <c:pt idx="1061">
                        <c:v>71.290000000000006</c:v>
                      </c:pt>
                      <c:pt idx="1062">
                        <c:v>71.12</c:v>
                      </c:pt>
                      <c:pt idx="1063">
                        <c:v>70.12</c:v>
                      </c:pt>
                      <c:pt idx="1064">
                        <c:v>71.05</c:v>
                      </c:pt>
                      <c:pt idx="1065">
                        <c:v>71.319999999999993</c:v>
                      </c:pt>
                      <c:pt idx="1066">
                        <c:v>70.53</c:v>
                      </c:pt>
                      <c:pt idx="1067">
                        <c:v>70.59</c:v>
                      </c:pt>
                      <c:pt idx="1068">
                        <c:v>70.69</c:v>
                      </c:pt>
                      <c:pt idx="1069">
                        <c:v>70.84</c:v>
                      </c:pt>
                      <c:pt idx="1070">
                        <c:v>70.180000000000007</c:v>
                      </c:pt>
                      <c:pt idx="1071">
                        <c:v>71.14</c:v>
                      </c:pt>
                      <c:pt idx="1072">
                        <c:v>195.4</c:v>
                      </c:pt>
                      <c:pt idx="1073">
                        <c:v>190.5</c:v>
                      </c:pt>
                      <c:pt idx="1074">
                        <c:v>186.6</c:v>
                      </c:pt>
                      <c:pt idx="1075">
                        <c:v>185.6</c:v>
                      </c:pt>
                      <c:pt idx="1076">
                        <c:v>183.4</c:v>
                      </c:pt>
                      <c:pt idx="1077">
                        <c:v>183.3</c:v>
                      </c:pt>
                      <c:pt idx="1078">
                        <c:v>183</c:v>
                      </c:pt>
                      <c:pt idx="1079">
                        <c:v>182.9</c:v>
                      </c:pt>
                      <c:pt idx="1080">
                        <c:v>181.6</c:v>
                      </c:pt>
                      <c:pt idx="1081">
                        <c:v>179.5</c:v>
                      </c:pt>
                      <c:pt idx="1082">
                        <c:v>180.7</c:v>
                      </c:pt>
                      <c:pt idx="1083">
                        <c:v>179.4</c:v>
                      </c:pt>
                      <c:pt idx="1084">
                        <c:v>179.9</c:v>
                      </c:pt>
                      <c:pt idx="1085">
                        <c:v>179.4</c:v>
                      </c:pt>
                      <c:pt idx="1086">
                        <c:v>192.3</c:v>
                      </c:pt>
                      <c:pt idx="1087">
                        <c:v>187.4</c:v>
                      </c:pt>
                      <c:pt idx="1088">
                        <c:v>267.5</c:v>
                      </c:pt>
                      <c:pt idx="1089">
                        <c:v>307.89999999999998</c:v>
                      </c:pt>
                      <c:pt idx="1090">
                        <c:v>306.3</c:v>
                      </c:pt>
                      <c:pt idx="1091">
                        <c:v>307.5</c:v>
                      </c:pt>
                      <c:pt idx="1092">
                        <c:v>310.89999999999998</c:v>
                      </c:pt>
                      <c:pt idx="1093">
                        <c:v>306.7</c:v>
                      </c:pt>
                      <c:pt idx="1094">
                        <c:v>302.89999999999998</c:v>
                      </c:pt>
                      <c:pt idx="1095">
                        <c:v>309</c:v>
                      </c:pt>
                      <c:pt idx="1096">
                        <c:v>306.7</c:v>
                      </c:pt>
                      <c:pt idx="1097">
                        <c:v>302.2</c:v>
                      </c:pt>
                      <c:pt idx="1098">
                        <c:v>308.8</c:v>
                      </c:pt>
                      <c:pt idx="1099">
                        <c:v>307.10000000000002</c:v>
                      </c:pt>
                      <c:pt idx="1100">
                        <c:v>302.7</c:v>
                      </c:pt>
                      <c:pt idx="1101">
                        <c:v>304.2</c:v>
                      </c:pt>
                      <c:pt idx="1102">
                        <c:v>231.5</c:v>
                      </c:pt>
                      <c:pt idx="1103">
                        <c:v>199.7</c:v>
                      </c:pt>
                      <c:pt idx="1104">
                        <c:v>197.4</c:v>
                      </c:pt>
                      <c:pt idx="1105">
                        <c:v>203.9</c:v>
                      </c:pt>
                      <c:pt idx="1106">
                        <c:v>201.7</c:v>
                      </c:pt>
                      <c:pt idx="1107">
                        <c:v>196.7</c:v>
                      </c:pt>
                      <c:pt idx="1108">
                        <c:v>204.4</c:v>
                      </c:pt>
                      <c:pt idx="1109">
                        <c:v>204.9</c:v>
                      </c:pt>
                      <c:pt idx="1110">
                        <c:v>199.1</c:v>
                      </c:pt>
                      <c:pt idx="1111">
                        <c:v>201.6</c:v>
                      </c:pt>
                      <c:pt idx="1112">
                        <c:v>204.1</c:v>
                      </c:pt>
                      <c:pt idx="1113">
                        <c:v>201.4</c:v>
                      </c:pt>
                      <c:pt idx="1114">
                        <c:v>196.7</c:v>
                      </c:pt>
                      <c:pt idx="1115">
                        <c:v>202</c:v>
                      </c:pt>
                      <c:pt idx="1116">
                        <c:v>199.1</c:v>
                      </c:pt>
                      <c:pt idx="1117">
                        <c:v>190.7</c:v>
                      </c:pt>
                      <c:pt idx="1118">
                        <c:v>197</c:v>
                      </c:pt>
                      <c:pt idx="1119">
                        <c:v>195.5</c:v>
                      </c:pt>
                      <c:pt idx="1120">
                        <c:v>190.6</c:v>
                      </c:pt>
                      <c:pt idx="1121">
                        <c:v>135.4</c:v>
                      </c:pt>
                      <c:pt idx="1122">
                        <c:v>74.25</c:v>
                      </c:pt>
                      <c:pt idx="1123">
                        <c:v>71.069999999999993</c:v>
                      </c:pt>
                      <c:pt idx="1124">
                        <c:v>65.680000000000007</c:v>
                      </c:pt>
                      <c:pt idx="1125">
                        <c:v>72.86</c:v>
                      </c:pt>
                      <c:pt idx="1126">
                        <c:v>70.510000000000005</c:v>
                      </c:pt>
                      <c:pt idx="1127">
                        <c:v>64.91</c:v>
                      </c:pt>
                      <c:pt idx="1128">
                        <c:v>70.5</c:v>
                      </c:pt>
                      <c:pt idx="1129">
                        <c:v>72.48</c:v>
                      </c:pt>
                      <c:pt idx="1130">
                        <c:v>66.459999999999994</c:v>
                      </c:pt>
                      <c:pt idx="1131">
                        <c:v>167.3</c:v>
                      </c:pt>
                      <c:pt idx="1132">
                        <c:v>191.3</c:v>
                      </c:pt>
                      <c:pt idx="1133">
                        <c:v>185.8</c:v>
                      </c:pt>
                      <c:pt idx="1134">
                        <c:v>180</c:v>
                      </c:pt>
                      <c:pt idx="1135">
                        <c:v>186.8</c:v>
                      </c:pt>
                      <c:pt idx="1136">
                        <c:v>183.6</c:v>
                      </c:pt>
                      <c:pt idx="1137">
                        <c:v>176.7</c:v>
                      </c:pt>
                      <c:pt idx="1138">
                        <c:v>180.4</c:v>
                      </c:pt>
                      <c:pt idx="1139">
                        <c:v>181</c:v>
                      </c:pt>
                      <c:pt idx="1140">
                        <c:v>176.3</c:v>
                      </c:pt>
                      <c:pt idx="1141">
                        <c:v>181.8</c:v>
                      </c:pt>
                      <c:pt idx="1142">
                        <c:v>212.2</c:v>
                      </c:pt>
                      <c:pt idx="1143">
                        <c:v>224</c:v>
                      </c:pt>
                      <c:pt idx="1144">
                        <c:v>216.5</c:v>
                      </c:pt>
                      <c:pt idx="1145">
                        <c:v>225.9</c:v>
                      </c:pt>
                      <c:pt idx="1146">
                        <c:v>222.1</c:v>
                      </c:pt>
                      <c:pt idx="1147">
                        <c:v>217</c:v>
                      </c:pt>
                      <c:pt idx="1148">
                        <c:v>222.7</c:v>
                      </c:pt>
                      <c:pt idx="1149">
                        <c:v>220.8</c:v>
                      </c:pt>
                      <c:pt idx="1150">
                        <c:v>212.7</c:v>
                      </c:pt>
                      <c:pt idx="1151">
                        <c:v>208.7</c:v>
                      </c:pt>
                      <c:pt idx="1152">
                        <c:v>193.2</c:v>
                      </c:pt>
                      <c:pt idx="1153">
                        <c:v>188.6</c:v>
                      </c:pt>
                      <c:pt idx="1154">
                        <c:v>180.3</c:v>
                      </c:pt>
                      <c:pt idx="1155">
                        <c:v>188.7</c:v>
                      </c:pt>
                      <c:pt idx="1156">
                        <c:v>186.8</c:v>
                      </c:pt>
                      <c:pt idx="1157">
                        <c:v>113.8</c:v>
                      </c:pt>
                      <c:pt idx="1158">
                        <c:v>77.56</c:v>
                      </c:pt>
                      <c:pt idx="1159">
                        <c:v>77.92</c:v>
                      </c:pt>
                      <c:pt idx="1160">
                        <c:v>72.86</c:v>
                      </c:pt>
                      <c:pt idx="1161">
                        <c:v>73.510000000000005</c:v>
                      </c:pt>
                      <c:pt idx="1162">
                        <c:v>78.459999999999994</c:v>
                      </c:pt>
                      <c:pt idx="1163">
                        <c:v>77.09</c:v>
                      </c:pt>
                      <c:pt idx="1164">
                        <c:v>70.56</c:v>
                      </c:pt>
                      <c:pt idx="1165">
                        <c:v>79.81</c:v>
                      </c:pt>
                      <c:pt idx="1166">
                        <c:v>77.45</c:v>
                      </c:pt>
                      <c:pt idx="1167">
                        <c:v>71.31</c:v>
                      </c:pt>
                      <c:pt idx="1168">
                        <c:v>76.73</c:v>
                      </c:pt>
                      <c:pt idx="1169">
                        <c:v>77.72</c:v>
                      </c:pt>
                      <c:pt idx="1170">
                        <c:v>73.58</c:v>
                      </c:pt>
                      <c:pt idx="1171">
                        <c:v>73.5</c:v>
                      </c:pt>
                      <c:pt idx="1172">
                        <c:v>79.12</c:v>
                      </c:pt>
                      <c:pt idx="1173">
                        <c:v>76.23</c:v>
                      </c:pt>
                      <c:pt idx="1174">
                        <c:v>69.95</c:v>
                      </c:pt>
                      <c:pt idx="1175">
                        <c:v>78.66</c:v>
                      </c:pt>
                      <c:pt idx="1176">
                        <c:v>77.540000000000006</c:v>
                      </c:pt>
                      <c:pt idx="1177">
                        <c:v>71.12</c:v>
                      </c:pt>
                      <c:pt idx="1178">
                        <c:v>76.23</c:v>
                      </c:pt>
                      <c:pt idx="1179">
                        <c:v>78.87</c:v>
                      </c:pt>
                      <c:pt idx="1180">
                        <c:v>72.81</c:v>
                      </c:pt>
                      <c:pt idx="1181">
                        <c:v>73.989999999999995</c:v>
                      </c:pt>
                      <c:pt idx="1182">
                        <c:v>89.5</c:v>
                      </c:pt>
                      <c:pt idx="1183">
                        <c:v>87.6</c:v>
                      </c:pt>
                      <c:pt idx="1184">
                        <c:v>80.7</c:v>
                      </c:pt>
                      <c:pt idx="1185">
                        <c:v>178</c:v>
                      </c:pt>
                      <c:pt idx="1186">
                        <c:v>212.5</c:v>
                      </c:pt>
                      <c:pt idx="1187">
                        <c:v>201.4</c:v>
                      </c:pt>
                      <c:pt idx="1188">
                        <c:v>203.3</c:v>
                      </c:pt>
                      <c:pt idx="1189">
                        <c:v>204.5</c:v>
                      </c:pt>
                      <c:pt idx="1190">
                        <c:v>199</c:v>
                      </c:pt>
                      <c:pt idx="1191">
                        <c:v>197.8</c:v>
                      </c:pt>
                      <c:pt idx="1192">
                        <c:v>204.5</c:v>
                      </c:pt>
                      <c:pt idx="1193">
                        <c:v>200.7</c:v>
                      </c:pt>
                      <c:pt idx="1194">
                        <c:v>193.7</c:v>
                      </c:pt>
                      <c:pt idx="1195">
                        <c:v>200.4</c:v>
                      </c:pt>
                      <c:pt idx="1196">
                        <c:v>197.4</c:v>
                      </c:pt>
                      <c:pt idx="1197">
                        <c:v>183.4</c:v>
                      </c:pt>
                      <c:pt idx="1198">
                        <c:v>185.9</c:v>
                      </c:pt>
                      <c:pt idx="1199">
                        <c:v>189.4</c:v>
                      </c:pt>
                      <c:pt idx="1200">
                        <c:v>182.4</c:v>
                      </c:pt>
                      <c:pt idx="1201">
                        <c:v>181.7</c:v>
                      </c:pt>
                      <c:pt idx="1202">
                        <c:v>188.7</c:v>
                      </c:pt>
                      <c:pt idx="1203">
                        <c:v>185</c:v>
                      </c:pt>
                      <c:pt idx="1204">
                        <c:v>179</c:v>
                      </c:pt>
                      <c:pt idx="1205">
                        <c:v>185.8</c:v>
                      </c:pt>
                      <c:pt idx="1206">
                        <c:v>185.3</c:v>
                      </c:pt>
                      <c:pt idx="1207">
                        <c:v>180.4</c:v>
                      </c:pt>
                      <c:pt idx="1208">
                        <c:v>183.9</c:v>
                      </c:pt>
                      <c:pt idx="1209">
                        <c:v>191.1</c:v>
                      </c:pt>
                      <c:pt idx="1210">
                        <c:v>186.4</c:v>
                      </c:pt>
                      <c:pt idx="1211">
                        <c:v>184.9</c:v>
                      </c:pt>
                      <c:pt idx="1212">
                        <c:v>192.5</c:v>
                      </c:pt>
                      <c:pt idx="1213">
                        <c:v>135.69999999999999</c:v>
                      </c:pt>
                      <c:pt idx="1214">
                        <c:v>73.42</c:v>
                      </c:pt>
                      <c:pt idx="1215">
                        <c:v>80.5</c:v>
                      </c:pt>
                      <c:pt idx="1216">
                        <c:v>80.900000000000006</c:v>
                      </c:pt>
                      <c:pt idx="1217">
                        <c:v>75.25</c:v>
                      </c:pt>
                      <c:pt idx="1218">
                        <c:v>77.48</c:v>
                      </c:pt>
                      <c:pt idx="1219">
                        <c:v>81.8</c:v>
                      </c:pt>
                      <c:pt idx="1220">
                        <c:v>77.13</c:v>
                      </c:pt>
                      <c:pt idx="1221">
                        <c:v>75.239999999999995</c:v>
                      </c:pt>
                      <c:pt idx="1222">
                        <c:v>81.7</c:v>
                      </c:pt>
                      <c:pt idx="1223">
                        <c:v>78.88</c:v>
                      </c:pt>
                      <c:pt idx="1224">
                        <c:v>72.900000000000006</c:v>
                      </c:pt>
                      <c:pt idx="1225">
                        <c:v>80.5</c:v>
                      </c:pt>
                      <c:pt idx="1226">
                        <c:v>78.849999999999994</c:v>
                      </c:pt>
                      <c:pt idx="1227">
                        <c:v>74.72</c:v>
                      </c:pt>
                      <c:pt idx="1228">
                        <c:v>76.55</c:v>
                      </c:pt>
                      <c:pt idx="1229">
                        <c:v>80.599999999999994</c:v>
                      </c:pt>
                      <c:pt idx="1230">
                        <c:v>75.84</c:v>
                      </c:pt>
                      <c:pt idx="1231">
                        <c:v>74.19</c:v>
                      </c:pt>
                      <c:pt idx="1232">
                        <c:v>80.8</c:v>
                      </c:pt>
                      <c:pt idx="1233">
                        <c:v>78.63</c:v>
                      </c:pt>
                      <c:pt idx="1234">
                        <c:v>72.92</c:v>
                      </c:pt>
                      <c:pt idx="1235">
                        <c:v>80.400000000000006</c:v>
                      </c:pt>
                      <c:pt idx="1236">
                        <c:v>80.599999999999994</c:v>
                      </c:pt>
                      <c:pt idx="1237">
                        <c:v>75.16</c:v>
                      </c:pt>
                      <c:pt idx="1238">
                        <c:v>77.260000000000005</c:v>
                      </c:pt>
                      <c:pt idx="1239">
                        <c:v>79.67</c:v>
                      </c:pt>
                      <c:pt idx="1240">
                        <c:v>77.27</c:v>
                      </c:pt>
                      <c:pt idx="1241">
                        <c:v>73.72</c:v>
                      </c:pt>
                      <c:pt idx="1242">
                        <c:v>170.9</c:v>
                      </c:pt>
                      <c:pt idx="1243">
                        <c:v>200.7</c:v>
                      </c:pt>
                      <c:pt idx="1244">
                        <c:v>188.2</c:v>
                      </c:pt>
                      <c:pt idx="1245">
                        <c:v>192.9</c:v>
                      </c:pt>
                      <c:pt idx="1246">
                        <c:v>191.5</c:v>
                      </c:pt>
                      <c:pt idx="1247">
                        <c:v>184.7</c:v>
                      </c:pt>
                      <c:pt idx="1248">
                        <c:v>187</c:v>
                      </c:pt>
                      <c:pt idx="1249">
                        <c:v>189.1</c:v>
                      </c:pt>
                      <c:pt idx="1250">
                        <c:v>187.1</c:v>
                      </c:pt>
                      <c:pt idx="1251">
                        <c:v>181.3</c:v>
                      </c:pt>
                      <c:pt idx="1252">
                        <c:v>189.4</c:v>
                      </c:pt>
                      <c:pt idx="1253">
                        <c:v>186.8</c:v>
                      </c:pt>
                      <c:pt idx="1254">
                        <c:v>180.1</c:v>
                      </c:pt>
                      <c:pt idx="1255">
                        <c:v>185.7</c:v>
                      </c:pt>
                      <c:pt idx="1256">
                        <c:v>186.6</c:v>
                      </c:pt>
                      <c:pt idx="1257">
                        <c:v>181.5</c:v>
                      </c:pt>
                      <c:pt idx="1258">
                        <c:v>182.6</c:v>
                      </c:pt>
                      <c:pt idx="1259">
                        <c:v>185.9</c:v>
                      </c:pt>
                      <c:pt idx="1260">
                        <c:v>184.1</c:v>
                      </c:pt>
                      <c:pt idx="1261">
                        <c:v>177.4</c:v>
                      </c:pt>
                      <c:pt idx="1262">
                        <c:v>187.1</c:v>
                      </c:pt>
                      <c:pt idx="1263">
                        <c:v>183.7</c:v>
                      </c:pt>
                      <c:pt idx="1264">
                        <c:v>178.1</c:v>
                      </c:pt>
                      <c:pt idx="1265">
                        <c:v>183.3</c:v>
                      </c:pt>
                      <c:pt idx="1266">
                        <c:v>184.4</c:v>
                      </c:pt>
                      <c:pt idx="1267">
                        <c:v>178.5</c:v>
                      </c:pt>
                      <c:pt idx="1268">
                        <c:v>180.3</c:v>
                      </c:pt>
                      <c:pt idx="1269">
                        <c:v>183.5</c:v>
                      </c:pt>
                      <c:pt idx="1270">
                        <c:v>142</c:v>
                      </c:pt>
                      <c:pt idx="1271">
                        <c:v>67.02</c:v>
                      </c:pt>
                      <c:pt idx="1272">
                        <c:v>75.84</c:v>
                      </c:pt>
                      <c:pt idx="1273">
                        <c:v>74</c:v>
                      </c:pt>
                      <c:pt idx="1274">
                        <c:v>67.959999999999994</c:v>
                      </c:pt>
                      <c:pt idx="1275">
                        <c:v>73.88</c:v>
                      </c:pt>
                      <c:pt idx="1276">
                        <c:v>73.8</c:v>
                      </c:pt>
                      <c:pt idx="1277">
                        <c:v>68.45</c:v>
                      </c:pt>
                      <c:pt idx="1278">
                        <c:v>69.510000000000005</c:v>
                      </c:pt>
                      <c:pt idx="1279">
                        <c:v>74.09</c:v>
                      </c:pt>
                      <c:pt idx="1280">
                        <c:v>72.47</c:v>
                      </c:pt>
                      <c:pt idx="1281">
                        <c:v>65.849999999999994</c:v>
                      </c:pt>
                      <c:pt idx="1282">
                        <c:v>75.650000000000006</c:v>
                      </c:pt>
                      <c:pt idx="1283">
                        <c:v>72.09</c:v>
                      </c:pt>
                      <c:pt idx="1284">
                        <c:v>67.900000000000006</c:v>
                      </c:pt>
                      <c:pt idx="1285">
                        <c:v>73.44</c:v>
                      </c:pt>
                      <c:pt idx="1286">
                        <c:v>74.040000000000006</c:v>
                      </c:pt>
                      <c:pt idx="1287">
                        <c:v>69.92</c:v>
                      </c:pt>
                      <c:pt idx="1288">
                        <c:v>70.12</c:v>
                      </c:pt>
                      <c:pt idx="1289">
                        <c:v>75.52</c:v>
                      </c:pt>
                      <c:pt idx="1290">
                        <c:v>72.83</c:v>
                      </c:pt>
                      <c:pt idx="1291">
                        <c:v>66.64</c:v>
                      </c:pt>
                      <c:pt idx="1292">
                        <c:v>75.459999999999994</c:v>
                      </c:pt>
                      <c:pt idx="1293">
                        <c:v>73.540000000000006</c:v>
                      </c:pt>
                      <c:pt idx="1294">
                        <c:v>67.73</c:v>
                      </c:pt>
                      <c:pt idx="1295">
                        <c:v>72.83</c:v>
                      </c:pt>
                      <c:pt idx="1296">
                        <c:v>74.75</c:v>
                      </c:pt>
                      <c:pt idx="1297">
                        <c:v>69.28</c:v>
                      </c:pt>
                      <c:pt idx="1298">
                        <c:v>69.400000000000006</c:v>
                      </c:pt>
                      <c:pt idx="1299">
                        <c:v>127.1</c:v>
                      </c:pt>
                      <c:pt idx="1300">
                        <c:v>201.2</c:v>
                      </c:pt>
                      <c:pt idx="1301">
                        <c:v>186</c:v>
                      </c:pt>
                      <c:pt idx="1302">
                        <c:v>192.6</c:v>
                      </c:pt>
                      <c:pt idx="1303">
                        <c:v>189</c:v>
                      </c:pt>
                      <c:pt idx="1304">
                        <c:v>183</c:v>
                      </c:pt>
                      <c:pt idx="1305">
                        <c:v>187</c:v>
                      </c:pt>
                      <c:pt idx="1306">
                        <c:v>188.2</c:v>
                      </c:pt>
                      <c:pt idx="1307">
                        <c:v>242.8</c:v>
                      </c:pt>
                      <c:pt idx="1308">
                        <c:v>284.89999999999998</c:v>
                      </c:pt>
                      <c:pt idx="1309">
                        <c:v>298</c:v>
                      </c:pt>
                      <c:pt idx="1310">
                        <c:v>301.3</c:v>
                      </c:pt>
                      <c:pt idx="1311">
                        <c:v>313.5</c:v>
                      </c:pt>
                      <c:pt idx="1312">
                        <c:v>325.10000000000002</c:v>
                      </c:pt>
                      <c:pt idx="1313">
                        <c:v>321.10000000000002</c:v>
                      </c:pt>
                      <c:pt idx="1314">
                        <c:v>315.2</c:v>
                      </c:pt>
                      <c:pt idx="1315">
                        <c:v>317.39999999999998</c:v>
                      </c:pt>
                      <c:pt idx="1316">
                        <c:v>305.89999999999998</c:v>
                      </c:pt>
                      <c:pt idx="1317">
                        <c:v>294.89999999999998</c:v>
                      </c:pt>
                      <c:pt idx="1318">
                        <c:v>294.5</c:v>
                      </c:pt>
                      <c:pt idx="1319">
                        <c:v>301.8</c:v>
                      </c:pt>
                      <c:pt idx="1320">
                        <c:v>298.89999999999998</c:v>
                      </c:pt>
                      <c:pt idx="1321">
                        <c:v>292</c:v>
                      </c:pt>
                      <c:pt idx="1322">
                        <c:v>299.39999999999998</c:v>
                      </c:pt>
                      <c:pt idx="1323">
                        <c:v>298.2</c:v>
                      </c:pt>
                      <c:pt idx="1324">
                        <c:v>292</c:v>
                      </c:pt>
                      <c:pt idx="1325">
                        <c:v>295.10000000000002</c:v>
                      </c:pt>
                      <c:pt idx="1326">
                        <c:v>297.89999999999998</c:v>
                      </c:pt>
                      <c:pt idx="1327">
                        <c:v>266.89999999999998</c:v>
                      </c:pt>
                      <c:pt idx="1328">
                        <c:v>186</c:v>
                      </c:pt>
                      <c:pt idx="1329">
                        <c:v>193.5</c:v>
                      </c:pt>
                      <c:pt idx="1330">
                        <c:v>190.4</c:v>
                      </c:pt>
                      <c:pt idx="1331">
                        <c:v>184.6</c:v>
                      </c:pt>
                      <c:pt idx="1332">
                        <c:v>191.8</c:v>
                      </c:pt>
                      <c:pt idx="1333">
                        <c:v>190.9</c:v>
                      </c:pt>
                      <c:pt idx="1334">
                        <c:v>185.7</c:v>
                      </c:pt>
                      <c:pt idx="1335">
                        <c:v>187.9</c:v>
                      </c:pt>
                      <c:pt idx="1336">
                        <c:v>191.6</c:v>
                      </c:pt>
                      <c:pt idx="1337">
                        <c:v>186.4</c:v>
                      </c:pt>
                      <c:pt idx="1338">
                        <c:v>184.5</c:v>
                      </c:pt>
                      <c:pt idx="1339">
                        <c:v>129.6</c:v>
                      </c:pt>
                      <c:pt idx="1340">
                        <c:v>70.69</c:v>
                      </c:pt>
                      <c:pt idx="1341">
                        <c:v>64.930000000000007</c:v>
                      </c:pt>
                      <c:pt idx="1342">
                        <c:v>72.2</c:v>
                      </c:pt>
                      <c:pt idx="1343">
                        <c:v>72.39</c:v>
                      </c:pt>
                      <c:pt idx="1344">
                        <c:v>67.14</c:v>
                      </c:pt>
                      <c:pt idx="1345">
                        <c:v>69.34</c:v>
                      </c:pt>
                      <c:pt idx="1346">
                        <c:v>75.44</c:v>
                      </c:pt>
                      <c:pt idx="1347">
                        <c:v>83.1</c:v>
                      </c:pt>
                      <c:pt idx="1348">
                        <c:v>88.5</c:v>
                      </c:pt>
                      <c:pt idx="1349">
                        <c:v>94.8</c:v>
                      </c:pt>
                      <c:pt idx="1350">
                        <c:v>92.4</c:v>
                      </c:pt>
                      <c:pt idx="1351">
                        <c:v>86.3</c:v>
                      </c:pt>
                      <c:pt idx="1352">
                        <c:v>93.6</c:v>
                      </c:pt>
                      <c:pt idx="1353">
                        <c:v>101.5</c:v>
                      </c:pt>
                      <c:pt idx="1354">
                        <c:v>103</c:v>
                      </c:pt>
                      <c:pt idx="1355">
                        <c:v>104.1</c:v>
                      </c:pt>
                      <c:pt idx="1356">
                        <c:v>148.80000000000001</c:v>
                      </c:pt>
                      <c:pt idx="1357">
                        <c:v>234.4</c:v>
                      </c:pt>
                      <c:pt idx="1358">
                        <c:v>220</c:v>
                      </c:pt>
                      <c:pt idx="1359">
                        <c:v>223.8</c:v>
                      </c:pt>
                      <c:pt idx="1360">
                        <c:v>220.1</c:v>
                      </c:pt>
                      <c:pt idx="1361">
                        <c:v>367.2</c:v>
                      </c:pt>
                      <c:pt idx="1362">
                        <c:v>724.9</c:v>
                      </c:pt>
                      <c:pt idx="1363">
                        <c:v>760.9</c:v>
                      </c:pt>
                      <c:pt idx="1364">
                        <c:v>784.7</c:v>
                      </c:pt>
                      <c:pt idx="1365">
                        <c:v>807</c:v>
                      </c:pt>
                      <c:pt idx="1366">
                        <c:v>828</c:v>
                      </c:pt>
                      <c:pt idx="1367">
                        <c:v>847</c:v>
                      </c:pt>
                      <c:pt idx="1368">
                        <c:v>859</c:v>
                      </c:pt>
                      <c:pt idx="1369">
                        <c:v>876</c:v>
                      </c:pt>
                      <c:pt idx="1370">
                        <c:v>885</c:v>
                      </c:pt>
                      <c:pt idx="1371">
                        <c:v>890</c:v>
                      </c:pt>
                      <c:pt idx="1372">
                        <c:v>904</c:v>
                      </c:pt>
                      <c:pt idx="1373">
                        <c:v>913</c:v>
                      </c:pt>
                      <c:pt idx="1374">
                        <c:v>914</c:v>
                      </c:pt>
                      <c:pt idx="1375">
                        <c:v>923</c:v>
                      </c:pt>
                      <c:pt idx="1376">
                        <c:v>929</c:v>
                      </c:pt>
                      <c:pt idx="1377">
                        <c:v>931</c:v>
                      </c:pt>
                      <c:pt idx="1378">
                        <c:v>931</c:v>
                      </c:pt>
                      <c:pt idx="1379">
                        <c:v>944</c:v>
                      </c:pt>
                      <c:pt idx="1380">
                        <c:v>943</c:v>
                      </c:pt>
                      <c:pt idx="1381">
                        <c:v>940</c:v>
                      </c:pt>
                      <c:pt idx="1382">
                        <c:v>947</c:v>
                      </c:pt>
                      <c:pt idx="1383">
                        <c:v>948</c:v>
                      </c:pt>
                      <c:pt idx="1384">
                        <c:v>945</c:v>
                      </c:pt>
                      <c:pt idx="1385">
                        <c:v>950</c:v>
                      </c:pt>
                      <c:pt idx="1386">
                        <c:v>940</c:v>
                      </c:pt>
                      <c:pt idx="1387">
                        <c:v>849</c:v>
                      </c:pt>
                      <c:pt idx="1388">
                        <c:v>845</c:v>
                      </c:pt>
                      <c:pt idx="1389">
                        <c:v>854</c:v>
                      </c:pt>
                      <c:pt idx="1390">
                        <c:v>853</c:v>
                      </c:pt>
                      <c:pt idx="1391">
                        <c:v>848</c:v>
                      </c:pt>
                      <c:pt idx="1392">
                        <c:v>855</c:v>
                      </c:pt>
                      <c:pt idx="1393">
                        <c:v>856</c:v>
                      </c:pt>
                      <c:pt idx="1394">
                        <c:v>852</c:v>
                      </c:pt>
                      <c:pt idx="1395">
                        <c:v>853</c:v>
                      </c:pt>
                      <c:pt idx="1396">
                        <c:v>856</c:v>
                      </c:pt>
                      <c:pt idx="1397">
                        <c:v>858</c:v>
                      </c:pt>
                      <c:pt idx="1398">
                        <c:v>851</c:v>
                      </c:pt>
                      <c:pt idx="1399">
                        <c:v>858</c:v>
                      </c:pt>
                      <c:pt idx="1400">
                        <c:v>855</c:v>
                      </c:pt>
                      <c:pt idx="1401">
                        <c:v>850</c:v>
                      </c:pt>
                      <c:pt idx="1402">
                        <c:v>855</c:v>
                      </c:pt>
                      <c:pt idx="1403">
                        <c:v>1004</c:v>
                      </c:pt>
                      <c:pt idx="1404">
                        <c:v>1002</c:v>
                      </c:pt>
                      <c:pt idx="1405">
                        <c:v>1002</c:v>
                      </c:pt>
                      <c:pt idx="1406">
                        <c:v>1007</c:v>
                      </c:pt>
                      <c:pt idx="1407">
                        <c:v>1005</c:v>
                      </c:pt>
                      <c:pt idx="1408">
                        <c:v>1000</c:v>
                      </c:pt>
                      <c:pt idx="1409">
                        <c:v>1009</c:v>
                      </c:pt>
                      <c:pt idx="1410">
                        <c:v>1006</c:v>
                      </c:pt>
                      <c:pt idx="1411">
                        <c:v>1002</c:v>
                      </c:pt>
                      <c:pt idx="1412">
                        <c:v>1005</c:v>
                      </c:pt>
                      <c:pt idx="1413">
                        <c:v>1005</c:v>
                      </c:pt>
                      <c:pt idx="1414">
                        <c:v>1001</c:v>
                      </c:pt>
                      <c:pt idx="1415">
                        <c:v>1001</c:v>
                      </c:pt>
                      <c:pt idx="1416">
                        <c:v>1003</c:v>
                      </c:pt>
                      <c:pt idx="1417">
                        <c:v>1003</c:v>
                      </c:pt>
                      <c:pt idx="1418">
                        <c:v>1000</c:v>
                      </c:pt>
                      <c:pt idx="1419">
                        <c:v>1007</c:v>
                      </c:pt>
                      <c:pt idx="1420">
                        <c:v>875</c:v>
                      </c:pt>
                      <c:pt idx="1421">
                        <c:v>851</c:v>
                      </c:pt>
                      <c:pt idx="1422">
                        <c:v>857</c:v>
                      </c:pt>
                      <c:pt idx="1423">
                        <c:v>860</c:v>
                      </c:pt>
                      <c:pt idx="1424">
                        <c:v>854</c:v>
                      </c:pt>
                      <c:pt idx="1425">
                        <c:v>1016</c:v>
                      </c:pt>
                      <c:pt idx="1426">
                        <c:v>1027</c:v>
                      </c:pt>
                      <c:pt idx="1427">
                        <c:v>1028</c:v>
                      </c:pt>
                      <c:pt idx="1428">
                        <c:v>1019</c:v>
                      </c:pt>
                      <c:pt idx="1429">
                        <c:v>1029</c:v>
                      </c:pt>
                      <c:pt idx="1430">
                        <c:v>1023</c:v>
                      </c:pt>
                      <c:pt idx="1431">
                        <c:v>1016</c:v>
                      </c:pt>
                      <c:pt idx="1432">
                        <c:v>1019</c:v>
                      </c:pt>
                      <c:pt idx="1433">
                        <c:v>1021</c:v>
                      </c:pt>
                      <c:pt idx="1434">
                        <c:v>1014</c:v>
                      </c:pt>
                      <c:pt idx="1435">
                        <c:v>1010</c:v>
                      </c:pt>
                      <c:pt idx="1436">
                        <c:v>1018</c:v>
                      </c:pt>
                      <c:pt idx="1437">
                        <c:v>1013</c:v>
                      </c:pt>
                      <c:pt idx="1438">
                        <c:v>1004</c:v>
                      </c:pt>
                      <c:pt idx="1439">
                        <c:v>1012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C77-4E34-9493-C9419416A379}"/>
                  </c:ext>
                </c:extLst>
              </c15:ser>
            </c15:filteredLineSeries>
          </c:ext>
        </c:extLst>
      </c:lineChart>
      <c:catAx>
        <c:axId val="1792130096"/>
        <c:scaling>
          <c:orientation val="minMax"/>
        </c:scaling>
        <c:delete val="0"/>
        <c:axPos val="b"/>
        <c:numFmt formatCode="[$-F400]h:mm:ss\ 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8987296"/>
        <c:crosses val="autoZero"/>
        <c:auto val="1"/>
        <c:lblAlgn val="ctr"/>
        <c:lblOffset val="100"/>
        <c:noMultiLvlLbl val="0"/>
      </c:catAx>
      <c:valAx>
        <c:axId val="135898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9213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Perfil</a:t>
            </a:r>
            <a:r>
              <a:rPr lang="pt-BR" baseline="0"/>
              <a:t> do comportamento energético - NER - CECA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Consumo com GD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Plan1!$B$2:$B$8</c:f>
              <c:numCache>
                <c:formatCode>General</c:formatCode>
                <c:ptCount val="7"/>
                <c:pt idx="0">
                  <c:v>72.040000000000006</c:v>
                </c:pt>
                <c:pt idx="1">
                  <c:v>76.319999999999993</c:v>
                </c:pt>
                <c:pt idx="2">
                  <c:v>85.18</c:v>
                </c:pt>
                <c:pt idx="3">
                  <c:v>76.05</c:v>
                </c:pt>
                <c:pt idx="4">
                  <c:v>79.099999999999994</c:v>
                </c:pt>
                <c:pt idx="5">
                  <c:v>15.83</c:v>
                </c:pt>
                <c:pt idx="6">
                  <c:v>17.239999999999998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5-4043-80F9-620203D4B223}"/>
            </c:ext>
          </c:extLst>
        </c:ser>
        <c:ser>
          <c:idx val="3"/>
          <c:order val="1"/>
          <c:tx>
            <c:strRef>
              <c:f>Plan1!$I$1</c:f>
              <c:strCache>
                <c:ptCount val="1"/>
                <c:pt idx="0">
                  <c:v>Consumo sem GD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Plan1!$I$2:$I$8</c:f>
              <c:numCache>
                <c:formatCode>General</c:formatCode>
                <c:ptCount val="7"/>
                <c:pt idx="0">
                  <c:v>99.27000000000001</c:v>
                </c:pt>
                <c:pt idx="1">
                  <c:v>105.53</c:v>
                </c:pt>
                <c:pt idx="2">
                  <c:v>113.43</c:v>
                </c:pt>
                <c:pt idx="3">
                  <c:v>103.44</c:v>
                </c:pt>
                <c:pt idx="4">
                  <c:v>106.21000000000001</c:v>
                </c:pt>
                <c:pt idx="5">
                  <c:v>15.83</c:v>
                </c:pt>
                <c:pt idx="6">
                  <c:v>17.239999999999998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15-4043-80F9-620203D4B223}"/>
            </c:ext>
          </c:extLst>
        </c:ser>
        <c:ser>
          <c:idx val="1"/>
          <c:order val="2"/>
          <c:tx>
            <c:strRef>
              <c:f>Plan1!$G$1</c:f>
              <c:strCache>
                <c:ptCount val="1"/>
                <c:pt idx="0">
                  <c:v>Geração FV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Plan1!$G$2:$G$8</c:f>
              <c:numCache>
                <c:formatCode>General</c:formatCode>
                <c:ptCount val="7"/>
                <c:pt idx="0">
                  <c:v>27.23</c:v>
                </c:pt>
                <c:pt idx="1">
                  <c:v>29.21</c:v>
                </c:pt>
                <c:pt idx="2">
                  <c:v>28.26</c:v>
                </c:pt>
                <c:pt idx="3">
                  <c:v>27.39</c:v>
                </c:pt>
                <c:pt idx="4">
                  <c:v>27.12</c:v>
                </c:pt>
                <c:pt idx="5">
                  <c:v>30.8</c:v>
                </c:pt>
                <c:pt idx="6">
                  <c:v>24.32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15-4043-80F9-620203D4B223}"/>
            </c:ext>
          </c:extLst>
        </c:ser>
        <c:ser>
          <c:idx val="2"/>
          <c:order val="3"/>
          <c:tx>
            <c:strRef>
              <c:f>Plan1!$H$1</c:f>
              <c:strCache>
                <c:ptCount val="1"/>
                <c:pt idx="0">
                  <c:v>Injeção na rede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Plan1!$H$2:$H$8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">
                  <c:v>-25</c:v>
                </c:pt>
                <c:pt idx="6">
                  <c:v>-17.37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15-4043-80F9-620203D4B2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4133760"/>
        <c:axId val="184135936"/>
      </c:barChart>
      <c:catAx>
        <c:axId val="184133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Dias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135936"/>
        <c:crosses val="autoZero"/>
        <c:auto val="1"/>
        <c:lblAlgn val="ctr"/>
        <c:lblOffset val="100"/>
        <c:noMultiLvlLbl val="0"/>
      </c:catAx>
      <c:valAx>
        <c:axId val="184135936"/>
        <c:scaling>
          <c:orientation val="minMax"/>
          <c:min val="-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Energia - 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133760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/>
              <a:t>Compensação</a:t>
            </a:r>
            <a:r>
              <a:rPr lang="pt-BR" sz="1800" baseline="0" dirty="0"/>
              <a:t> Energética - NER - CECA</a:t>
            </a:r>
            <a:endParaRPr lang="pt-BR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Plan1!$A$2:$A$8</c:f>
              <c:numCache>
                <c:formatCode>m/d/yyyy</c:formatCode>
                <c:ptCount val="7"/>
                <c:pt idx="0">
                  <c:v>43808</c:v>
                </c:pt>
                <c:pt idx="1">
                  <c:v>43809</c:v>
                </c:pt>
                <c:pt idx="2">
                  <c:v>43810.4375</c:v>
                </c:pt>
                <c:pt idx="3">
                  <c:v>43811</c:v>
                </c:pt>
                <c:pt idx="4">
                  <c:v>43812</c:v>
                </c:pt>
                <c:pt idx="5">
                  <c:v>43813</c:v>
                </c:pt>
                <c:pt idx="6">
                  <c:v>43814</c:v>
                </c:pt>
              </c:numCache>
            </c:numRef>
          </c:cat>
          <c:val>
            <c:numRef>
              <c:f>Plan1!$J$2:$J$8</c:f>
              <c:numCache>
                <c:formatCode>0%</c:formatCode>
                <c:ptCount val="7"/>
                <c:pt idx="0">
                  <c:v>0.27430240757529967</c:v>
                </c:pt>
                <c:pt idx="1">
                  <c:v>0.27679332891121011</c:v>
                </c:pt>
                <c:pt idx="2">
                  <c:v>0.24914043903729172</c:v>
                </c:pt>
                <c:pt idx="3">
                  <c:v>0.26479118329466356</c:v>
                </c:pt>
                <c:pt idx="4">
                  <c:v>0.25534318802372657</c:v>
                </c:pt>
                <c:pt idx="5">
                  <c:v>1.9456727732154138</c:v>
                </c:pt>
                <c:pt idx="6">
                  <c:v>1.4106728538283064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5-43F4-A1FB-62D86114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158512"/>
        <c:axId val="282156880"/>
      </c:barChart>
      <c:dateAx>
        <c:axId val="282158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Dias</a:t>
                </a:r>
              </a:p>
            </c:rich>
          </c:tx>
          <c:layout>
            <c:manualLayout>
              <c:xMode val="edge"/>
              <c:yMode val="edge"/>
              <c:x val="0.48764479386022719"/>
              <c:y val="0.945993588894191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156880"/>
        <c:crosses val="autoZero"/>
        <c:auto val="1"/>
        <c:lblOffset val="100"/>
        <c:baseTimeUnit val="days"/>
      </c:dateAx>
      <c:valAx>
        <c:axId val="282156880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dirty="0"/>
                  <a:t>Percentual</a:t>
                </a:r>
                <a:r>
                  <a:rPr lang="pt-BR" sz="1600" baseline="0" dirty="0"/>
                  <a:t> de compensação - %</a:t>
                </a:r>
                <a:endParaRPr lang="pt-BR" sz="1600" dirty="0"/>
              </a:p>
            </c:rich>
          </c:tx>
          <c:layout>
            <c:manualLayout>
              <c:xMode val="edge"/>
              <c:yMode val="edge"/>
              <c:x val="1.2000044269468251E-2"/>
              <c:y val="0.239152633043970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15851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Demanda total do </a:t>
            </a:r>
            <a:r>
              <a:rPr lang="en-US" sz="1600" dirty="0" err="1"/>
              <a:t>núcleo</a:t>
            </a:r>
            <a:r>
              <a:rPr lang="en-US" sz="1600" dirty="0"/>
              <a:t> de</a:t>
            </a:r>
            <a:r>
              <a:rPr lang="en-US" sz="1600" baseline="0" dirty="0"/>
              <a:t> </a:t>
            </a:r>
            <a:r>
              <a:rPr lang="en-US" sz="1600" baseline="0" dirty="0" err="1"/>
              <a:t>energias</a:t>
            </a:r>
            <a:r>
              <a:rPr lang="en-US" sz="1600" baseline="0" dirty="0"/>
              <a:t> </a:t>
            </a:r>
            <a:r>
              <a:rPr lang="en-US" sz="1600" baseline="0" dirty="0" err="1"/>
              <a:t>renováveis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Plan1!$C$1</c:f>
              <c:strCache>
                <c:ptCount val="1"/>
                <c:pt idx="0">
                  <c:v>Demanda total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Plan1!$B$2:$B$25</c:f>
              <c:numCache>
                <c:formatCode>h:mm;@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0.16666666666666666</c:v>
                </c:pt>
                <c:pt idx="5">
                  <c:v>0.20833333333333334</c:v>
                </c:pt>
                <c:pt idx="6">
                  <c:v>0.25</c:v>
                </c:pt>
                <c:pt idx="7">
                  <c:v>0.29166666666666669</c:v>
                </c:pt>
                <c:pt idx="8">
                  <c:v>0.33333333333333331</c:v>
                </c:pt>
                <c:pt idx="9">
                  <c:v>0.375</c:v>
                </c:pt>
                <c:pt idx="10">
                  <c:v>0.41666666666666669</c:v>
                </c:pt>
                <c:pt idx="11">
                  <c:v>0.45833333333333331</c:v>
                </c:pt>
                <c:pt idx="12">
                  <c:v>0.5</c:v>
                </c:pt>
                <c:pt idx="13">
                  <c:v>0.54166666666666663</c:v>
                </c:pt>
                <c:pt idx="14">
                  <c:v>0.58333333333333337</c:v>
                </c:pt>
                <c:pt idx="15">
                  <c:v>0.625</c:v>
                </c:pt>
                <c:pt idx="16">
                  <c:v>0.66666666666666663</c:v>
                </c:pt>
                <c:pt idx="17">
                  <c:v>0.70833333333333337</c:v>
                </c:pt>
                <c:pt idx="18">
                  <c:v>0.75</c:v>
                </c:pt>
                <c:pt idx="19">
                  <c:v>0.79166666666666663</c:v>
                </c:pt>
                <c:pt idx="20">
                  <c:v>0.83333333333333337</c:v>
                </c:pt>
                <c:pt idx="21">
                  <c:v>0.875</c:v>
                </c:pt>
                <c:pt idx="22">
                  <c:v>0.91666666666666663</c:v>
                </c:pt>
                <c:pt idx="23">
                  <c:v>0.95833333333333337</c:v>
                </c:pt>
              </c:numCache>
            </c:numRef>
          </c:xVal>
          <c:yVal>
            <c:numRef>
              <c:f>Plan1!$C$2:$C$25</c:f>
              <c:numCache>
                <c:formatCode>General</c:formatCode>
                <c:ptCount val="24"/>
                <c:pt idx="0">
                  <c:v>1.29</c:v>
                </c:pt>
                <c:pt idx="1">
                  <c:v>1.31</c:v>
                </c:pt>
                <c:pt idx="2">
                  <c:v>1.26</c:v>
                </c:pt>
                <c:pt idx="3">
                  <c:v>1.33</c:v>
                </c:pt>
                <c:pt idx="4">
                  <c:v>1.31</c:v>
                </c:pt>
                <c:pt idx="5">
                  <c:v>1.28</c:v>
                </c:pt>
                <c:pt idx="6">
                  <c:v>0.02</c:v>
                </c:pt>
                <c:pt idx="7">
                  <c:v>0.08</c:v>
                </c:pt>
                <c:pt idx="8">
                  <c:v>3.59</c:v>
                </c:pt>
                <c:pt idx="9">
                  <c:v>6.81</c:v>
                </c:pt>
                <c:pt idx="10">
                  <c:v>9.25</c:v>
                </c:pt>
                <c:pt idx="11">
                  <c:v>10.66</c:v>
                </c:pt>
                <c:pt idx="12">
                  <c:v>8.7899999999999991</c:v>
                </c:pt>
                <c:pt idx="13">
                  <c:v>11.25</c:v>
                </c:pt>
                <c:pt idx="14">
                  <c:v>11.2</c:v>
                </c:pt>
                <c:pt idx="15">
                  <c:v>13.92</c:v>
                </c:pt>
                <c:pt idx="16">
                  <c:v>7.35</c:v>
                </c:pt>
                <c:pt idx="17">
                  <c:v>1.17</c:v>
                </c:pt>
                <c:pt idx="18">
                  <c:v>1.22</c:v>
                </c:pt>
                <c:pt idx="19">
                  <c:v>1.1100000000000001</c:v>
                </c:pt>
                <c:pt idx="20">
                  <c:v>1.25</c:v>
                </c:pt>
                <c:pt idx="21">
                  <c:v>1.08</c:v>
                </c:pt>
                <c:pt idx="22">
                  <c:v>1.24</c:v>
                </c:pt>
                <c:pt idx="23">
                  <c:v>1.0900000000000001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46-4D64-BDBB-2035DCB27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157968"/>
        <c:axId val="282159056"/>
      </c:scatterChart>
      <c:valAx>
        <c:axId val="282157968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Horas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159056"/>
        <c:crosses val="autoZero"/>
        <c:crossBetween val="midCat"/>
      </c:valAx>
      <c:valAx>
        <c:axId val="2821590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Potência - kW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157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Demanda total</a:t>
            </a:r>
            <a:r>
              <a:rPr lang="en-US" sz="1600" baseline="0" dirty="0"/>
              <a:t> do </a:t>
            </a:r>
            <a:r>
              <a:rPr lang="en-US" sz="1600" baseline="0" dirty="0" err="1"/>
              <a:t>núcleo</a:t>
            </a:r>
            <a:r>
              <a:rPr lang="en-US" sz="1600" baseline="0" dirty="0"/>
              <a:t> de </a:t>
            </a:r>
            <a:r>
              <a:rPr lang="en-US" sz="1600" baseline="0" dirty="0" err="1"/>
              <a:t>energias</a:t>
            </a:r>
            <a:r>
              <a:rPr lang="en-US" sz="1600" baseline="0" dirty="0"/>
              <a:t> </a:t>
            </a:r>
            <a:r>
              <a:rPr lang="en-US" sz="1600" baseline="0" dirty="0" err="1"/>
              <a:t>renováveis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Plan2!$C$1</c:f>
              <c:strCache>
                <c:ptCount val="1"/>
                <c:pt idx="0">
                  <c:v>Demanda total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Plan2!$B$2:$B$25</c:f>
              <c:numCache>
                <c:formatCode>h:mm;@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0.16666666666666666</c:v>
                </c:pt>
                <c:pt idx="5">
                  <c:v>0.20833333333333334</c:v>
                </c:pt>
                <c:pt idx="6">
                  <c:v>0.25</c:v>
                </c:pt>
                <c:pt idx="7">
                  <c:v>0.29166666666666669</c:v>
                </c:pt>
                <c:pt idx="8">
                  <c:v>0.33333333333333331</c:v>
                </c:pt>
                <c:pt idx="9">
                  <c:v>0.375</c:v>
                </c:pt>
                <c:pt idx="10">
                  <c:v>0.41666666666666669</c:v>
                </c:pt>
                <c:pt idx="11">
                  <c:v>0.45833333333333331</c:v>
                </c:pt>
                <c:pt idx="12">
                  <c:v>0.5</c:v>
                </c:pt>
                <c:pt idx="13">
                  <c:v>0.54166666666666663</c:v>
                </c:pt>
                <c:pt idx="14">
                  <c:v>0.58333333333333337</c:v>
                </c:pt>
                <c:pt idx="15">
                  <c:v>0.625</c:v>
                </c:pt>
                <c:pt idx="16">
                  <c:v>0.66666666666666663</c:v>
                </c:pt>
                <c:pt idx="17">
                  <c:v>0.70833333333333337</c:v>
                </c:pt>
                <c:pt idx="18">
                  <c:v>0.75</c:v>
                </c:pt>
                <c:pt idx="19">
                  <c:v>0.79166666666666663</c:v>
                </c:pt>
                <c:pt idx="20">
                  <c:v>0.83333333333333337</c:v>
                </c:pt>
                <c:pt idx="21">
                  <c:v>0.875</c:v>
                </c:pt>
                <c:pt idx="22">
                  <c:v>0.91666666666666663</c:v>
                </c:pt>
                <c:pt idx="23">
                  <c:v>0.95833333333333337</c:v>
                </c:pt>
              </c:numCache>
            </c:numRef>
          </c:xVal>
          <c:yVal>
            <c:numRef>
              <c:f>Plan2!$C$2:$C$25</c:f>
              <c:numCache>
                <c:formatCode>General</c:formatCode>
                <c:ptCount val="24"/>
                <c:pt idx="0">
                  <c:v>1.26</c:v>
                </c:pt>
                <c:pt idx="1">
                  <c:v>1.1599999999999999</c:v>
                </c:pt>
                <c:pt idx="2">
                  <c:v>1.3</c:v>
                </c:pt>
                <c:pt idx="3">
                  <c:v>1.1499999999999999</c:v>
                </c:pt>
                <c:pt idx="4">
                  <c:v>1.22</c:v>
                </c:pt>
                <c:pt idx="5">
                  <c:v>0.94</c:v>
                </c:pt>
                <c:pt idx="6">
                  <c:v>-0.03</c:v>
                </c:pt>
                <c:pt idx="7">
                  <c:v>-1.6</c:v>
                </c:pt>
                <c:pt idx="8">
                  <c:v>-2.96</c:v>
                </c:pt>
                <c:pt idx="9">
                  <c:v>-3.27</c:v>
                </c:pt>
                <c:pt idx="10">
                  <c:v>-3.35</c:v>
                </c:pt>
                <c:pt idx="11">
                  <c:v>-3.74</c:v>
                </c:pt>
                <c:pt idx="12">
                  <c:v>-3.71</c:v>
                </c:pt>
                <c:pt idx="13">
                  <c:v>-2.82</c:v>
                </c:pt>
                <c:pt idx="14">
                  <c:v>-2.35</c:v>
                </c:pt>
                <c:pt idx="15">
                  <c:v>-0.79</c:v>
                </c:pt>
                <c:pt idx="16">
                  <c:v>-0.08</c:v>
                </c:pt>
                <c:pt idx="17">
                  <c:v>1.01</c:v>
                </c:pt>
                <c:pt idx="18">
                  <c:v>1.2</c:v>
                </c:pt>
                <c:pt idx="19">
                  <c:v>1.06</c:v>
                </c:pt>
                <c:pt idx="20">
                  <c:v>1.25</c:v>
                </c:pt>
                <c:pt idx="21">
                  <c:v>1.1100000000000001</c:v>
                </c:pt>
                <c:pt idx="22">
                  <c:v>1.28</c:v>
                </c:pt>
                <c:pt idx="23">
                  <c:v>1.19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189-459F-82E3-201C66469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161232"/>
        <c:axId val="282154160"/>
      </c:scatterChart>
      <c:valAx>
        <c:axId val="2821612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Hora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154160"/>
        <c:crosses val="autoZero"/>
        <c:crossBetween val="midCat"/>
      </c:valAx>
      <c:valAx>
        <c:axId val="28215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Potência - kW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161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/>
              <a:t>Assimetria</a:t>
            </a:r>
            <a:r>
              <a:rPr lang="pt-BR" sz="2400" baseline="0" dirty="0"/>
              <a:t> Energética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Plan1!$C$1</c:f>
              <c:strCache>
                <c:ptCount val="1"/>
                <c:pt idx="0">
                  <c:v>Consumo Fase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Plan1!$C$2:$C$8</c:f>
              <c:numCache>
                <c:formatCode>General</c:formatCode>
                <c:ptCount val="7"/>
                <c:pt idx="0">
                  <c:v>27.12</c:v>
                </c:pt>
                <c:pt idx="1">
                  <c:v>38.04</c:v>
                </c:pt>
                <c:pt idx="2">
                  <c:v>30.42</c:v>
                </c:pt>
                <c:pt idx="3">
                  <c:v>25.84</c:v>
                </c:pt>
                <c:pt idx="4">
                  <c:v>43.78</c:v>
                </c:pt>
                <c:pt idx="5">
                  <c:v>4.38</c:v>
                </c:pt>
                <c:pt idx="6">
                  <c:v>4.4800000000000004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0-4AE3-AFCE-0FE4DC3EB132}"/>
            </c:ext>
          </c:extLst>
        </c:ser>
        <c:ser>
          <c:idx val="1"/>
          <c:order val="1"/>
          <c:tx>
            <c:strRef>
              <c:f>Plan1!$E$1</c:f>
              <c:strCache>
                <c:ptCount val="1"/>
                <c:pt idx="0">
                  <c:v>Consumo Fase 2 GD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Plan1!$E$2:$E$8</c:f>
              <c:numCache>
                <c:formatCode>General</c:formatCode>
                <c:ptCount val="7"/>
                <c:pt idx="0">
                  <c:v>6.22</c:v>
                </c:pt>
                <c:pt idx="1">
                  <c:v>5.58</c:v>
                </c:pt>
                <c:pt idx="2">
                  <c:v>13.46</c:v>
                </c:pt>
                <c:pt idx="3">
                  <c:v>13.51</c:v>
                </c:pt>
                <c:pt idx="4">
                  <c:v>1.61</c:v>
                </c:pt>
                <c:pt idx="5" formatCode="0.00">
                  <c:v>-25</c:v>
                </c:pt>
                <c:pt idx="6">
                  <c:v>-17.37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20-4AE3-AFCE-0FE4DC3EB132}"/>
            </c:ext>
          </c:extLst>
        </c:ser>
        <c:ser>
          <c:idx val="2"/>
          <c:order val="2"/>
          <c:tx>
            <c:strRef>
              <c:f>Plan1!$F$1</c:f>
              <c:strCache>
                <c:ptCount val="1"/>
                <c:pt idx="0">
                  <c:v>Consumo Fase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Plan1!$F$2:$F$8</c:f>
              <c:numCache>
                <c:formatCode>General</c:formatCode>
                <c:ptCount val="7"/>
                <c:pt idx="0">
                  <c:v>38.700000000000003</c:v>
                </c:pt>
                <c:pt idx="1">
                  <c:v>32.700000000000003</c:v>
                </c:pt>
                <c:pt idx="2">
                  <c:v>41.29</c:v>
                </c:pt>
                <c:pt idx="3">
                  <c:v>36.700000000000003</c:v>
                </c:pt>
                <c:pt idx="4">
                  <c:v>33.700000000000003</c:v>
                </c:pt>
                <c:pt idx="5">
                  <c:v>5.65</c:v>
                </c:pt>
                <c:pt idx="6">
                  <c:v>5.81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20-4AE3-AFCE-0FE4DC3EB1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3591936"/>
        <c:axId val="473594112"/>
      </c:barChart>
      <c:catAx>
        <c:axId val="473591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Dias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3594112"/>
        <c:crosses val="autoZero"/>
        <c:auto val="1"/>
        <c:lblAlgn val="ctr"/>
        <c:lblOffset val="100"/>
        <c:noMultiLvlLbl val="0"/>
      </c:catAx>
      <c:valAx>
        <c:axId val="473594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Energia - 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359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B8F3F-96A8-4974-B761-828DC8E61790}" type="datetimeFigureOut">
              <a:rPr lang="pt-BR" smtClean="0"/>
              <a:pPr/>
              <a:t>08/01/2020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363A8-796C-43BC-A220-1C32D04F07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07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DC58-63DF-4F39-8160-E9054CDCB4ED}" type="datetimeFigureOut">
              <a:rPr lang="pt-BR" smtClean="0"/>
              <a:pPr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2FE-52A2-44D5-8A6D-C0AF33E61B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DC58-63DF-4F39-8160-E9054CDCB4ED}" type="datetimeFigureOut">
              <a:rPr lang="pt-BR" smtClean="0"/>
              <a:pPr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2FE-52A2-44D5-8A6D-C0AF33E61B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DC58-63DF-4F39-8160-E9054CDCB4ED}" type="datetimeFigureOut">
              <a:rPr lang="pt-BR" smtClean="0"/>
              <a:pPr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2FE-52A2-44D5-8A6D-C0AF33E61B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DC58-63DF-4F39-8160-E9054CDCB4ED}" type="datetimeFigureOut">
              <a:rPr lang="pt-BR" smtClean="0"/>
              <a:pPr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2FE-52A2-44D5-8A6D-C0AF33E61B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DC58-63DF-4F39-8160-E9054CDCB4ED}" type="datetimeFigureOut">
              <a:rPr lang="pt-BR" smtClean="0"/>
              <a:pPr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2FE-52A2-44D5-8A6D-C0AF33E61B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DC58-63DF-4F39-8160-E9054CDCB4ED}" type="datetimeFigureOut">
              <a:rPr lang="pt-BR" smtClean="0"/>
              <a:pPr/>
              <a:t>08/01/2020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2FE-52A2-44D5-8A6D-C0AF33E61B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DC58-63DF-4F39-8160-E9054CDCB4ED}" type="datetimeFigureOut">
              <a:rPr lang="pt-BR" smtClean="0"/>
              <a:pPr/>
              <a:t>08/01/2020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2FE-52A2-44D5-8A6D-C0AF33E61B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DC58-63DF-4F39-8160-E9054CDCB4ED}" type="datetimeFigureOut">
              <a:rPr lang="pt-BR" smtClean="0"/>
              <a:pPr/>
              <a:t>08/01/2020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2FE-52A2-44D5-8A6D-C0AF33E61B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DC58-63DF-4F39-8160-E9054CDCB4ED}" type="datetimeFigureOut">
              <a:rPr lang="pt-BR" smtClean="0"/>
              <a:pPr/>
              <a:t>08/01/2020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2FE-52A2-44D5-8A6D-C0AF33E61B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DC58-63DF-4F39-8160-E9054CDCB4ED}" type="datetimeFigureOut">
              <a:rPr lang="pt-BR" smtClean="0"/>
              <a:pPr/>
              <a:t>08/01/2020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2FE-52A2-44D5-8A6D-C0AF33E61B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DC58-63DF-4F39-8160-E9054CDCB4ED}" type="datetimeFigureOut">
              <a:rPr lang="pt-BR" smtClean="0"/>
              <a:pPr/>
              <a:t>08/01/2020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2FE-52A2-44D5-8A6D-C0AF33E61B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DC58-63DF-4F39-8160-E9054CDCB4ED}" type="datetimeFigureOut">
              <a:rPr lang="pt-BR" smtClean="0"/>
              <a:pPr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42FE-52A2-44D5-8A6D-C0AF33E61B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energia-renová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5" y="-9605"/>
            <a:ext cx="12194765" cy="54129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619854" y="2220936"/>
            <a:ext cx="9119482" cy="1088734"/>
          </a:xfrm>
        </p:spPr>
        <p:txBody>
          <a:bodyPr>
            <a:noAutofit/>
          </a:bodyPr>
          <a:lstStyle/>
          <a:p>
            <a:r>
              <a:rPr lang="pt-BR" sz="4000" b="1" dirty="0"/>
              <a:t>Projeto de Eficiência Energética e Minigeração na UFAL</a:t>
            </a:r>
          </a:p>
        </p:txBody>
      </p:sp>
      <p:sp>
        <p:nvSpPr>
          <p:cNvPr id="3" name="AutoShape 4" descr="Resultado de imagem para prop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propee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 descr="LOGO_UF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0938" y="5491229"/>
            <a:ext cx="761099" cy="1290557"/>
          </a:xfrm>
          <a:prstGeom prst="rect">
            <a:avLst/>
          </a:prstGeom>
        </p:spPr>
      </p:pic>
      <p:pic>
        <p:nvPicPr>
          <p:cNvPr id="15" name="Imagem 14" descr="LOGO FUNDEPES.png"/>
          <p:cNvPicPr>
            <a:picLocks noChangeAspect="1"/>
          </p:cNvPicPr>
          <p:nvPr/>
        </p:nvPicPr>
        <p:blipFill rotWithShape="1">
          <a:blip r:embed="rId4" cstate="print"/>
          <a:srcRect b="25296"/>
          <a:stretch/>
        </p:blipFill>
        <p:spPr>
          <a:xfrm>
            <a:off x="5372369" y="5658419"/>
            <a:ext cx="1906621" cy="91563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8AE14B6-03A8-44FC-9520-1BD23CDBC6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1" y="5636749"/>
            <a:ext cx="2028294" cy="9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0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958510" y="-29492"/>
            <a:ext cx="10515600" cy="1021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Contribuições nas Ultrapassagens de Demanda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177EED-9C84-4F35-B9C0-0257D44F45D6}"/>
              </a:ext>
            </a:extLst>
          </p:cNvPr>
          <p:cNvSpPr txBox="1"/>
          <p:nvPr/>
        </p:nvSpPr>
        <p:spPr>
          <a:xfrm>
            <a:off x="0" y="1874728"/>
            <a:ext cx="39367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/>
              <a:t>Curva de carga do dia 25/</a:t>
            </a:r>
            <a:r>
              <a:rPr lang="pt-BR" sz="2000" b="1" u="sng" dirty="0" err="1"/>
              <a:t>fev</a:t>
            </a:r>
            <a:r>
              <a:rPr lang="pt-BR" sz="2000" b="1" u="sng" dirty="0"/>
              <a:t>/2019</a:t>
            </a:r>
          </a:p>
          <a:p>
            <a:endParaRPr lang="pt-BR" sz="2000" b="1" u="sng" dirty="0"/>
          </a:p>
          <a:p>
            <a:r>
              <a:rPr lang="pt-BR" sz="2000" b="1" u="sng" dirty="0"/>
              <a:t>Demanda máxima de 3179 kW</a:t>
            </a:r>
          </a:p>
          <a:p>
            <a:endParaRPr lang="pt-BR" sz="2000" b="1" u="sng" dirty="0"/>
          </a:p>
          <a:p>
            <a:r>
              <a:rPr lang="pt-BR" sz="2000" b="1" u="sng" dirty="0"/>
              <a:t>Horário da demanda máxima: 10h</a:t>
            </a:r>
          </a:p>
          <a:p>
            <a:endParaRPr lang="pt-BR" sz="2000" b="1" u="sng" dirty="0"/>
          </a:p>
          <a:p>
            <a:endParaRPr lang="pt-BR" sz="2000" b="1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6921297-1CC2-4727-BFF3-AAB3DFD037DB}"/>
              </a:ext>
            </a:extLst>
          </p:cNvPr>
          <p:cNvGraphicFramePr>
            <a:graphicFrameLocks/>
          </p:cNvGraphicFramePr>
          <p:nvPr/>
        </p:nvGraphicFramePr>
        <p:xfrm>
          <a:off x="4068417" y="1898986"/>
          <a:ext cx="7553740" cy="398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852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958510" y="-29492"/>
            <a:ext cx="10515600" cy="1021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Contribuições nas Ultrapassagens de Demanda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9782627-41F9-4689-BFE2-37BBBC3DB212}"/>
              </a:ext>
            </a:extLst>
          </p:cNvPr>
          <p:cNvGraphicFramePr>
            <a:graphicFrameLocks/>
          </p:cNvGraphicFramePr>
          <p:nvPr/>
        </p:nvGraphicFramePr>
        <p:xfrm>
          <a:off x="3578086" y="1378226"/>
          <a:ext cx="8185491" cy="487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E48AE6FB-7043-4F23-84A8-3F3DC5CF4501}"/>
              </a:ext>
            </a:extLst>
          </p:cNvPr>
          <p:cNvSpPr txBox="1"/>
          <p:nvPr/>
        </p:nvSpPr>
        <p:spPr>
          <a:xfrm>
            <a:off x="0" y="1874728"/>
            <a:ext cx="3697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/>
              <a:t>Curva de geração da mini usina em um </a:t>
            </a:r>
            <a:r>
              <a:rPr lang="pt-BR" sz="2000" b="1" u="sng"/>
              <a:t>dia claro</a:t>
            </a:r>
            <a:endParaRPr lang="pt-BR" sz="2000" b="1" u="sng" dirty="0"/>
          </a:p>
          <a:p>
            <a:endParaRPr lang="pt-BR" sz="2000" b="1" u="sng" dirty="0"/>
          </a:p>
          <a:p>
            <a:r>
              <a:rPr lang="pt-BR" sz="2000" b="1" u="sng" dirty="0"/>
              <a:t>Por volta das 10h da manhã</a:t>
            </a:r>
          </a:p>
          <a:p>
            <a:endParaRPr lang="pt-BR" sz="2000" b="1" u="sng" dirty="0"/>
          </a:p>
          <a:p>
            <a:r>
              <a:rPr lang="pt-BR" sz="2000" b="1" u="sng" dirty="0"/>
              <a:t>Geração de 100 kW</a:t>
            </a:r>
          </a:p>
          <a:p>
            <a:endParaRPr lang="pt-BR" sz="2000" b="1" u="sng" dirty="0"/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71070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958510" y="-29492"/>
            <a:ext cx="10515600" cy="1021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Contribuições nas Ultrapassagens de Demanda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BD405AF-E37C-4A49-9132-EC83B35A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298" y="1800379"/>
            <a:ext cx="6687967" cy="385986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177EED-9C84-4F35-B9C0-0257D44F45D6}"/>
              </a:ext>
            </a:extLst>
          </p:cNvPr>
          <p:cNvSpPr txBox="1"/>
          <p:nvPr/>
        </p:nvSpPr>
        <p:spPr>
          <a:xfrm>
            <a:off x="0" y="1874728"/>
            <a:ext cx="4551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/>
              <a:t>Demanda paga: de </a:t>
            </a:r>
            <a:r>
              <a:rPr lang="pt-BR" sz="2800" b="1" u="sng" dirty="0" err="1"/>
              <a:t>abr</a:t>
            </a:r>
            <a:r>
              <a:rPr lang="pt-BR" sz="2800" b="1" u="sng" dirty="0"/>
              <a:t>/2016 até dez/2017</a:t>
            </a:r>
          </a:p>
          <a:p>
            <a:endParaRPr lang="pt-BR" sz="2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u="sng" dirty="0"/>
              <a:t>6 ultrapassagens de demanda contratada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99991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799" y="2242036"/>
            <a:ext cx="8929352" cy="2686063"/>
          </a:xfrm>
        </p:spPr>
        <p:txBody>
          <a:bodyPr>
            <a:normAutofit/>
          </a:bodyPr>
          <a:lstStyle/>
          <a:p>
            <a:r>
              <a:rPr lang="pt-BR" sz="5200" dirty="0"/>
              <a:t>Estudo de eficiência energética: Núcleo de Energias Renováveis(CECA)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4151" y="5068242"/>
            <a:ext cx="9144000" cy="387417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Profº. Igor Cavalcante Torres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52" y="-852"/>
            <a:ext cx="1361584" cy="23164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73" y="582659"/>
            <a:ext cx="3413647" cy="1149439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614152" y="6470583"/>
            <a:ext cx="9144000" cy="387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Maceió, 2020.</a:t>
            </a:r>
          </a:p>
        </p:txBody>
      </p:sp>
    </p:spTree>
    <p:extLst>
      <p:ext uri="{BB962C8B-B14F-4D97-AF65-F5344CB8AC3E}">
        <p14:creationId xmlns:p14="http://schemas.microsoft.com/office/powerpoint/2010/main" val="5393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8382"/>
          </a:xfrm>
        </p:spPr>
        <p:txBody>
          <a:bodyPr/>
          <a:lstStyle/>
          <a:p>
            <a:pPr algn="ctr"/>
            <a:r>
              <a:rPr lang="pt-BR" dirty="0"/>
              <a:t>Núcleo de Energias Renováveis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17431"/>
            <a:ext cx="10058400" cy="56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1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78" y="1017431"/>
            <a:ext cx="6751622" cy="512329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2" y="1017432"/>
            <a:ext cx="6831056" cy="51232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14" y="808383"/>
            <a:ext cx="7794171" cy="5845628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58510" y="-29492"/>
            <a:ext cx="10515600" cy="1021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Sistema Solar Fotovoltaico</a:t>
            </a:r>
          </a:p>
        </p:txBody>
      </p:sp>
    </p:spTree>
    <p:extLst>
      <p:ext uri="{BB962C8B-B14F-4D97-AF65-F5344CB8AC3E}">
        <p14:creationId xmlns:p14="http://schemas.microsoft.com/office/powerpoint/2010/main" val="33012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3771"/>
          </a:xfrm>
        </p:spPr>
        <p:txBody>
          <a:bodyPr/>
          <a:lstStyle/>
          <a:p>
            <a:pPr algn="ctr"/>
            <a:r>
              <a:rPr lang="pt-BR" dirty="0"/>
              <a:t>Monitor de demanda – Lab SFV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166" y="1508762"/>
            <a:ext cx="5799909" cy="43499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1342" y="1508760"/>
            <a:ext cx="5799910" cy="434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1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3771"/>
          </a:xfrm>
        </p:spPr>
        <p:txBody>
          <a:bodyPr/>
          <a:lstStyle/>
          <a:p>
            <a:pPr algn="ctr"/>
            <a:r>
              <a:rPr lang="pt-BR" dirty="0"/>
              <a:t>Monitor de demanda – Lab SFV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1497" y="1466943"/>
            <a:ext cx="6086567" cy="4564926"/>
          </a:xfrm>
          <a:prstGeom prst="rect">
            <a:avLst/>
          </a:prstGeom>
        </p:spPr>
      </p:pic>
      <p:cxnSp>
        <p:nvCxnSpPr>
          <p:cNvPr id="6" name="Conector de seta reta 5"/>
          <p:cNvCxnSpPr>
            <a:endCxn id="7" idx="1"/>
          </p:cNvCxnSpPr>
          <p:nvPr/>
        </p:nvCxnSpPr>
        <p:spPr>
          <a:xfrm>
            <a:off x="2704011" y="1436914"/>
            <a:ext cx="3239589" cy="1846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943600" y="1436914"/>
            <a:ext cx="489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TP’s</a:t>
            </a:r>
            <a:r>
              <a:rPr lang="pt-BR" dirty="0"/>
              <a:t> para medição por fase das tensões CA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2341786" y="4089402"/>
            <a:ext cx="2948671" cy="20457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421086" y="3815247"/>
            <a:ext cx="489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TC’s</a:t>
            </a:r>
            <a:r>
              <a:rPr lang="pt-BR" dirty="0"/>
              <a:t> para medição por fase das correntes CA</a:t>
            </a: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341786" y="2387823"/>
            <a:ext cx="2713540" cy="9954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5042264" y="3195042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Condicionamento do sinal</a:t>
            </a:r>
          </a:p>
        </p:txBody>
      </p:sp>
      <p:cxnSp>
        <p:nvCxnSpPr>
          <p:cNvPr id="25" name="Conector de seta reta 24"/>
          <p:cNvCxnSpPr/>
          <p:nvPr/>
        </p:nvCxnSpPr>
        <p:spPr>
          <a:xfrm>
            <a:off x="2524666" y="1829973"/>
            <a:ext cx="3262180" cy="7075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5744118" y="2315978"/>
            <a:ext cx="5228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Processamento do sinal e armazenamento dos dados na memória de massa</a:t>
            </a: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3500846" y="6135190"/>
            <a:ext cx="19202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421087" y="5950524"/>
            <a:ext cx="134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Referência</a:t>
            </a:r>
          </a:p>
        </p:txBody>
      </p:sp>
    </p:spTree>
    <p:extLst>
      <p:ext uri="{BB962C8B-B14F-4D97-AF65-F5344CB8AC3E}">
        <p14:creationId xmlns:p14="http://schemas.microsoft.com/office/powerpoint/2010/main" val="30064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4" grpId="0"/>
      <p:bldP spid="27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29818" y="931438"/>
          <a:ext cx="12162182" cy="592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6834"/>
          </a:xfrm>
        </p:spPr>
        <p:txBody>
          <a:bodyPr/>
          <a:lstStyle/>
          <a:p>
            <a:pPr algn="ctr"/>
            <a:r>
              <a:rPr lang="pt-BR" dirty="0"/>
              <a:t>Resultados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29818" y="704070"/>
          <a:ext cx="12192000" cy="615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ipse 7"/>
          <p:cNvSpPr/>
          <p:nvPr/>
        </p:nvSpPr>
        <p:spPr>
          <a:xfrm>
            <a:off x="10754140" y="2303038"/>
            <a:ext cx="1033669" cy="10162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9170506" y="992777"/>
            <a:ext cx="1033669" cy="10162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8057322" y="1500903"/>
            <a:ext cx="1113184" cy="9507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8136835" y="2610678"/>
            <a:ext cx="2617305" cy="2004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5910470" y="2128781"/>
            <a:ext cx="222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Autossuficiência</a:t>
            </a:r>
          </a:p>
          <a:p>
            <a:pPr algn="ctr"/>
            <a:r>
              <a:rPr lang="pt-BR" sz="2400" dirty="0"/>
              <a:t>Energética</a:t>
            </a:r>
          </a:p>
        </p:txBody>
      </p:sp>
    </p:spTree>
    <p:extLst>
      <p:ext uri="{BB962C8B-B14F-4D97-AF65-F5344CB8AC3E}">
        <p14:creationId xmlns:p14="http://schemas.microsoft.com/office/powerpoint/2010/main" val="1494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2" grpId="1">
        <p:bldAsOne/>
      </p:bldGraphic>
      <p:bldGraphic spid="6" grpId="0">
        <p:bldAsOne/>
      </p:bldGraphic>
      <p:bldP spid="8" grpId="0" animBg="1"/>
      <p:bldP spid="9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6834"/>
          </a:xfrm>
        </p:spPr>
        <p:txBody>
          <a:bodyPr/>
          <a:lstStyle/>
          <a:p>
            <a:pPr algn="ctr"/>
            <a:r>
              <a:rPr lang="pt-BR" dirty="0"/>
              <a:t>Resultados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298384" y="1202241"/>
          <a:ext cx="11008217" cy="539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0" y="959977"/>
          <a:ext cx="11567374" cy="564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54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0" grpId="1">
        <p:bldAsOne/>
      </p:bldGraphic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8529" y="38502"/>
            <a:ext cx="107949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600" b="1" i="1" dirty="0">
                <a:solidFill>
                  <a:srgbClr val="1202E8"/>
                </a:solidFill>
                <a:latin typeface="Times New Roman" pitchFamily="18" charset="0"/>
              </a:rPr>
              <a:t>Eficiência Energética e Minigeração na UFAL</a:t>
            </a:r>
            <a:endParaRPr lang="pt-PT" sz="3600" b="1" dirty="0">
              <a:latin typeface="Times New Roman" pitchFamily="18" charset="0"/>
            </a:endParaRPr>
          </a:p>
        </p:txBody>
      </p:sp>
      <p:pic>
        <p:nvPicPr>
          <p:cNvPr id="7" name="Imagem 6" descr="Campus AC Simõ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287" y="3210594"/>
            <a:ext cx="9535428" cy="2458065"/>
          </a:xfrm>
          <a:prstGeom prst="rect">
            <a:avLst/>
          </a:prstGeom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0527" y="753643"/>
            <a:ext cx="11790947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4EAFCA08-F9BF-4A16-8534-C13FFEB03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45" y="868747"/>
            <a:ext cx="11378009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100" b="1" dirty="0">
                <a:solidFill>
                  <a:srgbClr val="0000FF"/>
                </a:solidFill>
              </a:rPr>
              <a:t>O Campus A. C . Simões da UFAL tem uma despesa mensal com energia elétrica em torno de R$ 460 mil.</a:t>
            </a:r>
          </a:p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pt-BR" sz="2100" b="1" dirty="0">
                <a:solidFill>
                  <a:srgbClr val="FF0000"/>
                </a:solidFill>
              </a:rPr>
              <a:t>Este projeto visa a redução do valor da fatura de energia: melhorando a eficiência no uso final da energia, gerando a própria energia e conscientizando os usuários sobre o consumo consciente na Universidade.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364" y="56713"/>
            <a:ext cx="10515600" cy="783771"/>
          </a:xfrm>
        </p:spPr>
        <p:txBody>
          <a:bodyPr/>
          <a:lstStyle/>
          <a:p>
            <a:pPr algn="ctr"/>
            <a:r>
              <a:rPr lang="pt-BR" dirty="0"/>
              <a:t>Resultados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0627" y="721857"/>
            <a:ext cx="11861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Em Síntese:</a:t>
            </a:r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Consumo médio diário:    80,14 kWh </a:t>
            </a:r>
            <a:r>
              <a:rPr lang="pt-BR" sz="2400" dirty="0">
                <a:sym typeface="Wingdings" panose="05000000000000000000" pitchFamily="2" charset="2"/>
              </a:rPr>
              <a:t> 2404 kWh/mês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ym typeface="Wingdings" panose="05000000000000000000" pitchFamily="2" charset="2"/>
              </a:rPr>
              <a:t>Geração FV média diária: 27,76 kWh    833 kWh/mês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0627" y="2409187"/>
            <a:ext cx="1186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Prognóstico: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47257" y="3042689"/>
            <a:ext cx="2468880" cy="13193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20 painéis FV</a:t>
            </a:r>
          </a:p>
          <a:p>
            <a:pPr algn="ctr"/>
            <a:r>
              <a:rPr lang="pt-BR" sz="2400" dirty="0"/>
              <a:t>6.6 kWp</a:t>
            </a:r>
          </a:p>
        </p:txBody>
      </p:sp>
      <p:cxnSp>
        <p:nvCxnSpPr>
          <p:cNvPr id="7" name="Conector de seta reta 6"/>
          <p:cNvCxnSpPr>
            <a:stCxn id="5" idx="3"/>
          </p:cNvCxnSpPr>
          <p:nvPr/>
        </p:nvCxnSpPr>
        <p:spPr>
          <a:xfrm flipV="1">
            <a:off x="5016137" y="3702363"/>
            <a:ext cx="122790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6244046" y="3042688"/>
            <a:ext cx="2468880" cy="13193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35% do consumo energético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47257" y="5350460"/>
            <a:ext cx="2468880" cy="13193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60 painéis FV</a:t>
            </a:r>
          </a:p>
          <a:p>
            <a:pPr algn="ctr"/>
            <a:r>
              <a:rPr lang="pt-BR" sz="2400" dirty="0"/>
              <a:t>18 kWp</a:t>
            </a:r>
          </a:p>
        </p:txBody>
      </p:sp>
      <p:cxnSp>
        <p:nvCxnSpPr>
          <p:cNvPr id="10" name="Conector de seta reta 9"/>
          <p:cNvCxnSpPr>
            <a:stCxn id="9" idx="3"/>
          </p:cNvCxnSpPr>
          <p:nvPr/>
        </p:nvCxnSpPr>
        <p:spPr>
          <a:xfrm flipV="1">
            <a:off x="5016137" y="6010134"/>
            <a:ext cx="122790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6244046" y="5350459"/>
            <a:ext cx="2468880" cy="13193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100% do consumo energético</a:t>
            </a:r>
          </a:p>
        </p:txBody>
      </p:sp>
    </p:spTree>
    <p:extLst>
      <p:ext uri="{BB962C8B-B14F-4D97-AF65-F5344CB8AC3E}">
        <p14:creationId xmlns:p14="http://schemas.microsoft.com/office/powerpoint/2010/main" val="2325081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364" y="56713"/>
            <a:ext cx="10515600" cy="783771"/>
          </a:xfrm>
        </p:spPr>
        <p:txBody>
          <a:bodyPr/>
          <a:lstStyle/>
          <a:p>
            <a:pPr algn="ctr"/>
            <a:r>
              <a:rPr lang="pt-BR" dirty="0"/>
              <a:t>Resultados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520700" y="965200"/>
          <a:ext cx="111633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493581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300" y="37560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dirty="0"/>
              <a:t>igor.torres@ceca.ufal.br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Engenharia de Energia</a:t>
            </a:r>
            <a:br>
              <a:rPr lang="pt-BR" dirty="0"/>
            </a:br>
            <a:r>
              <a:rPr lang="pt-BR" dirty="0"/>
              <a:t>Núcleo de Energias Renováveis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52" y="-852"/>
            <a:ext cx="1361584" cy="23164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73" y="582659"/>
            <a:ext cx="3413647" cy="11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63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906983" y="5742778"/>
            <a:ext cx="7689272" cy="688806"/>
          </a:xfrm>
        </p:spPr>
        <p:txBody>
          <a:bodyPr>
            <a:noAutofit/>
          </a:bodyPr>
          <a:lstStyle/>
          <a:p>
            <a:pPr algn="r">
              <a:spcAft>
                <a:spcPts val="900"/>
              </a:spcAft>
              <a:buNone/>
            </a:pPr>
            <a:r>
              <a:rPr lang="pt-BR" sz="3600" b="1" dirty="0"/>
              <a:t>MUITO OBRIGADO PELA ATENÇÃO!!!</a:t>
            </a:r>
            <a:endParaRPr lang="pt-BR" sz="3600" dirty="0"/>
          </a:p>
          <a:p>
            <a:pPr algn="r">
              <a:spcAft>
                <a:spcPts val="900"/>
              </a:spcAft>
              <a:buNone/>
            </a:pPr>
            <a:endParaRPr lang="pt-BR" sz="3600" dirty="0"/>
          </a:p>
        </p:txBody>
      </p:sp>
      <p:pic>
        <p:nvPicPr>
          <p:cNvPr id="5" name="Imagem 4" descr="Sustainable Busi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4" y="-33126"/>
            <a:ext cx="12193525" cy="53077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60601"/>
            <a:ext cx="10972800" cy="5388865"/>
          </a:xfrm>
        </p:spPr>
        <p:txBody>
          <a:bodyPr/>
          <a:lstStyle/>
          <a:p>
            <a:pPr marL="269875" indent="-269875">
              <a:spcAft>
                <a:spcPts val="900"/>
              </a:spcAft>
              <a:buFont typeface="Courier New" pitchFamily="49" charset="0"/>
              <a:buChar char="o"/>
            </a:pPr>
            <a:r>
              <a:rPr lang="pt-BR" sz="2200" dirty="0"/>
              <a:t>Data de Divulgação do Edital no Diário Oficial da União: 16 de novembro de 2016</a:t>
            </a:r>
          </a:p>
          <a:p>
            <a:pPr marL="269875" indent="-269875">
              <a:spcAft>
                <a:spcPts val="900"/>
              </a:spcAft>
              <a:buFont typeface="Courier New" pitchFamily="49" charset="0"/>
              <a:buChar char="o"/>
            </a:pPr>
            <a:r>
              <a:rPr lang="pt-BR" sz="2200" dirty="0"/>
              <a:t>Data de Submissão da Proposta: 19 de abril de 2017</a:t>
            </a:r>
          </a:p>
          <a:p>
            <a:pPr marL="269875" indent="-269875">
              <a:spcAft>
                <a:spcPts val="900"/>
              </a:spcAft>
              <a:buFont typeface="Courier New" pitchFamily="49" charset="0"/>
              <a:buChar char="o"/>
            </a:pPr>
            <a:r>
              <a:rPr lang="pt-BR" sz="2200" dirty="0"/>
              <a:t>Data da Apresentação Presencial em Brasília: 25 de maio de 2017</a:t>
            </a:r>
          </a:p>
          <a:p>
            <a:pPr marL="269875" indent="-269875">
              <a:spcAft>
                <a:spcPts val="900"/>
              </a:spcAft>
              <a:buFont typeface="Courier New" pitchFamily="49" charset="0"/>
              <a:buChar char="o"/>
            </a:pPr>
            <a:r>
              <a:rPr lang="pt-BR" sz="2200" dirty="0"/>
              <a:t>Data da Divulgação do Resultado: 20 de junho de 2017 (Aprovação Sem Restrições)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pt-BR" sz="2200" dirty="0"/>
              <a:t>Resultado do </a:t>
            </a:r>
            <a:r>
              <a:rPr lang="pt-BR" sz="2200" dirty="0" err="1"/>
              <a:t>P&amp;D</a:t>
            </a:r>
            <a:r>
              <a:rPr lang="pt-BR" sz="2200" dirty="0"/>
              <a:t>: das 27 propostas submetidas, 11 foram aprovadas sem restrições, 11 com restrições e 5 foram reprovadas).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pt-BR" sz="2200" dirty="0"/>
              <a:t>Resultado do PEE: das 27 propostas submetidas, 18 foram aprovadas sem restrições, 4 com restrições e 5 foram reprovadas).</a:t>
            </a:r>
          </a:p>
          <a:p>
            <a:pPr marL="0" indent="0">
              <a:spcAft>
                <a:spcPts val="900"/>
              </a:spcAft>
              <a:buNone/>
            </a:pPr>
            <a:endParaRPr lang="pt-BR" sz="2200" dirty="0"/>
          </a:p>
          <a:p>
            <a:pPr>
              <a:spcAft>
                <a:spcPts val="900"/>
              </a:spcAft>
              <a:buNone/>
            </a:pPr>
            <a:endParaRPr lang="pt-BR" sz="2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4606" t="17981" r="8042" b="60767"/>
          <a:stretch>
            <a:fillRect/>
          </a:stretch>
        </p:blipFill>
        <p:spPr bwMode="auto">
          <a:xfrm>
            <a:off x="1003718" y="5152390"/>
            <a:ext cx="10184567" cy="157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0527" y="753643"/>
            <a:ext cx="11790947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8529" y="38502"/>
            <a:ext cx="107949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600" b="1" i="1" dirty="0">
                <a:solidFill>
                  <a:srgbClr val="1202E8"/>
                </a:solidFill>
                <a:latin typeface="Times New Roman" pitchFamily="18" charset="0"/>
              </a:rPr>
              <a:t>Eficiência Energética e Minigeração na UFAL</a:t>
            </a:r>
            <a:endParaRPr lang="pt-PT" sz="3600" b="1" dirty="0"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4009" y="875110"/>
            <a:ext cx="1178019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 b="1" dirty="0">
                <a:latin typeface="Times New Roman" pitchFamily="18" charset="0"/>
              </a:rPr>
              <a:t>HISTÓRICO DO PROJETO</a:t>
            </a:r>
            <a:endParaRPr lang="pt-PT" sz="28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3849" y="2107285"/>
            <a:ext cx="9719252" cy="3191876"/>
          </a:xfrm>
        </p:spPr>
        <p:txBody>
          <a:bodyPr>
            <a:normAutofit/>
          </a:bodyPr>
          <a:lstStyle/>
          <a:p>
            <a:r>
              <a:rPr lang="pt-BR" sz="5200" dirty="0"/>
              <a:t>Estudo de eficiência energética:</a:t>
            </a:r>
            <a:br>
              <a:rPr lang="pt-BR" sz="5200" dirty="0"/>
            </a:br>
            <a:br>
              <a:rPr lang="pt-BR" sz="5200" dirty="0"/>
            </a:br>
            <a:r>
              <a:rPr lang="pt-BR" sz="5200" dirty="0"/>
              <a:t> Rede de Medições (A. C. Simões)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4151" y="5447648"/>
            <a:ext cx="9144000" cy="387417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Profº. </a:t>
            </a:r>
            <a:r>
              <a:rPr lang="pt-BR" dirty="0" err="1"/>
              <a:t>Wellinsílvio</a:t>
            </a:r>
            <a:r>
              <a:rPr lang="pt-BR" dirty="0"/>
              <a:t> Costa dos Santos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52" y="-852"/>
            <a:ext cx="1361584" cy="23164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73" y="582659"/>
            <a:ext cx="3413647" cy="1149439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614152" y="6470583"/>
            <a:ext cx="9144000" cy="387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Maceió, 2020.</a:t>
            </a:r>
          </a:p>
        </p:txBody>
      </p:sp>
    </p:spTree>
    <p:extLst>
      <p:ext uri="{BB962C8B-B14F-4D97-AF65-F5344CB8AC3E}">
        <p14:creationId xmlns:p14="http://schemas.microsoft.com/office/powerpoint/2010/main" val="383537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8382"/>
          </a:xfrm>
        </p:spPr>
        <p:txBody>
          <a:bodyPr/>
          <a:lstStyle/>
          <a:p>
            <a:pPr algn="ctr"/>
            <a:r>
              <a:rPr lang="pt-BR" dirty="0" err="1"/>
              <a:t>Multimedidores</a:t>
            </a:r>
            <a:r>
              <a:rPr lang="pt-BR" dirty="0"/>
              <a:t> IMS </a:t>
            </a:r>
            <a:r>
              <a:rPr lang="pt-BR" dirty="0" err="1"/>
              <a:t>PowerNET</a:t>
            </a:r>
            <a:r>
              <a:rPr lang="pt-BR" dirty="0"/>
              <a:t> T-500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0CAB19-94A7-4951-9DA8-581FC0F8F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48" y="1224977"/>
            <a:ext cx="6092276" cy="490153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4D5EEF4-D6C0-4545-AAA0-62DF4B0CC9B1}"/>
              </a:ext>
            </a:extLst>
          </p:cNvPr>
          <p:cNvSpPr txBox="1"/>
          <p:nvPr/>
        </p:nvSpPr>
        <p:spPr>
          <a:xfrm>
            <a:off x="1248228" y="1727200"/>
            <a:ext cx="3875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17 equipamentos monitorando:</a:t>
            </a:r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LACCAN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ICBS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LCCV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Reitoria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FAU/CTEC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Biblioteca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Complexo Esportivo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6029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958510" y="-29492"/>
            <a:ext cx="10515600" cy="1021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Medições do HU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156F20-F194-435B-9A23-683194DCC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392" y="1345148"/>
            <a:ext cx="7589157" cy="50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A2FC27F-2F4E-4215-828D-D87CB9EC3B95}"/>
              </a:ext>
            </a:extLst>
          </p:cNvPr>
          <p:cNvSpPr txBox="1"/>
          <p:nvPr/>
        </p:nvSpPr>
        <p:spPr>
          <a:xfrm>
            <a:off x="298451" y="1536174"/>
            <a:ext cx="38753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Há 3 subestações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 maior delas de 2000 kVA de potência permanecendo de responsabilidade da UFAL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Os 4 transformadores de 500 kVA estão sendo monitorados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4646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958510" y="-29492"/>
            <a:ext cx="10515600" cy="1021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Medições do HU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A2FC27F-2F4E-4215-828D-D87CB9EC3B95}"/>
              </a:ext>
            </a:extLst>
          </p:cNvPr>
          <p:cNvSpPr txBox="1"/>
          <p:nvPr/>
        </p:nvSpPr>
        <p:spPr>
          <a:xfrm>
            <a:off x="298451" y="1536174"/>
            <a:ext cx="38753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Conta da UFAL A. C. Simões: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Demanda contratada: 3000 kW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Energia mensal aproximada: 1.000.000 kWh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C626AAB-B483-49BD-97BA-270A6A627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2" t="16602" r="28261" b="5872"/>
          <a:stretch/>
        </p:blipFill>
        <p:spPr>
          <a:xfrm>
            <a:off x="3980605" y="874645"/>
            <a:ext cx="8057323" cy="53141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1CA7216-766C-4545-8C8D-9B63D85F5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5" t="55848" r="24239" b="32939"/>
          <a:stretch/>
        </p:blipFill>
        <p:spPr>
          <a:xfrm>
            <a:off x="3624191" y="5930963"/>
            <a:ext cx="8481391" cy="7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0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958510" y="-29492"/>
            <a:ext cx="10515600" cy="1021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Medições do HU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A2FC27F-2F4E-4215-828D-D87CB9EC3B95}"/>
              </a:ext>
            </a:extLst>
          </p:cNvPr>
          <p:cNvSpPr txBox="1"/>
          <p:nvPr/>
        </p:nvSpPr>
        <p:spPr>
          <a:xfrm>
            <a:off x="417719" y="992305"/>
            <a:ext cx="45518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Período de medição: 22/out até 26/</a:t>
            </a:r>
            <a:r>
              <a:rPr lang="pt-BR" sz="2000" dirty="0" err="1"/>
              <a:t>nov</a:t>
            </a:r>
            <a:endParaRPr lang="pt-BR" sz="2000" dirty="0"/>
          </a:p>
          <a:p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Medidor 1: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Demanda Máxima: 236 kW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Energia em 30 dias:  50.800 kWh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Medidor 2: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Demanda Máxima: 232 kW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Energia em 30 dias:  44.196 kWh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Medidor 3: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Demanda Máxima: 172 kW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Energia em 30 dias:  29.896 kWh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Medidor 4: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Demanda Máxima: 289 kW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Energia em 30 dias:  51.892 kWh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2AF783-A8BD-4CFD-99DD-DA3E88E2A372}"/>
              </a:ext>
            </a:extLst>
          </p:cNvPr>
          <p:cNvSpPr txBox="1"/>
          <p:nvPr/>
        </p:nvSpPr>
        <p:spPr>
          <a:xfrm>
            <a:off x="5945914" y="2100301"/>
            <a:ext cx="45518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/>
              <a:t>TOTAL EM NOVEMBRO 2019</a:t>
            </a:r>
          </a:p>
          <a:p>
            <a:endParaRPr lang="pt-BR" sz="2800" b="1" dirty="0"/>
          </a:p>
          <a:p>
            <a:r>
              <a:rPr lang="pt-BR" sz="2800" b="1" dirty="0"/>
              <a:t>ENERGIA: 176.784 kWh</a:t>
            </a:r>
          </a:p>
          <a:p>
            <a:endParaRPr lang="pt-BR" sz="2800" b="1" dirty="0"/>
          </a:p>
          <a:p>
            <a:r>
              <a:rPr lang="pt-BR" sz="2800" b="1" dirty="0"/>
              <a:t>Aproximadamente 17% da energia paga no campus A. C. Simões.</a:t>
            </a:r>
          </a:p>
        </p:txBody>
      </p:sp>
    </p:spTree>
    <p:extLst>
      <p:ext uri="{BB962C8B-B14F-4D97-AF65-F5344CB8AC3E}">
        <p14:creationId xmlns:p14="http://schemas.microsoft.com/office/powerpoint/2010/main" val="29444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73823E-92AE-48C6-A202-0EC345C40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717" y="1172020"/>
            <a:ext cx="9114283" cy="455543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58510" y="-29492"/>
            <a:ext cx="10515600" cy="1021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Contribuições nas Ultrapassagens de Demanda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177EED-9C84-4F35-B9C0-0257D44F45D6}"/>
              </a:ext>
            </a:extLst>
          </p:cNvPr>
          <p:cNvSpPr txBox="1"/>
          <p:nvPr/>
        </p:nvSpPr>
        <p:spPr>
          <a:xfrm>
            <a:off x="0" y="1874728"/>
            <a:ext cx="3697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/>
              <a:t>Conta do mês de </a:t>
            </a:r>
            <a:r>
              <a:rPr lang="pt-BR" sz="2000" b="1" u="sng" dirty="0" err="1"/>
              <a:t>fev</a:t>
            </a:r>
            <a:r>
              <a:rPr lang="pt-BR" sz="2000" b="1" u="sng" dirty="0"/>
              <a:t>/2019</a:t>
            </a:r>
          </a:p>
          <a:p>
            <a:endParaRPr lang="pt-BR" sz="2000" b="1" u="sng" dirty="0"/>
          </a:p>
          <a:p>
            <a:r>
              <a:rPr lang="pt-BR" sz="2000" b="1" u="sng" dirty="0"/>
              <a:t>Demanda contratada ultrapassada em 179 kW</a:t>
            </a:r>
          </a:p>
          <a:p>
            <a:endParaRPr lang="pt-BR" sz="2000" b="1" u="sng" dirty="0"/>
          </a:p>
          <a:p>
            <a:endParaRPr lang="pt-BR" sz="2000" b="1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A4D7D81-8FEC-4E1F-BD72-BCBDBC82C16A}"/>
              </a:ext>
            </a:extLst>
          </p:cNvPr>
          <p:cNvSpPr/>
          <p:nvPr/>
        </p:nvSpPr>
        <p:spPr>
          <a:xfrm>
            <a:off x="7487479" y="5234608"/>
            <a:ext cx="821635" cy="225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E878B3-5EBB-4F34-B007-7759A544E1BA}"/>
              </a:ext>
            </a:extLst>
          </p:cNvPr>
          <p:cNvSpPr/>
          <p:nvPr/>
        </p:nvSpPr>
        <p:spPr>
          <a:xfrm>
            <a:off x="11217963" y="5208102"/>
            <a:ext cx="821635" cy="225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43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680</Words>
  <Application>Microsoft Office PowerPoint</Application>
  <PresentationFormat>Widescreen</PresentationFormat>
  <Paragraphs>131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Wingdings</vt:lpstr>
      <vt:lpstr>Tema do Office</vt:lpstr>
      <vt:lpstr>Projeto de Eficiência Energética e Minigeração na UFAL</vt:lpstr>
      <vt:lpstr>Apresentação do PowerPoint</vt:lpstr>
      <vt:lpstr>Apresentação do PowerPoint</vt:lpstr>
      <vt:lpstr>Estudo de eficiência energética:   Rede de Medições (A. C. Simões)</vt:lpstr>
      <vt:lpstr>Multimedidores IMS PowerNET T-500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Estudo de eficiência energética: Núcleo de Energias Renováveis(CECA)</vt:lpstr>
      <vt:lpstr>Núcleo de Energias Renováveis</vt:lpstr>
      <vt:lpstr>Apresentação do PowerPoint</vt:lpstr>
      <vt:lpstr>Monitor de demanda – Lab SFV</vt:lpstr>
      <vt:lpstr>Monitor de demanda – Lab SFV</vt:lpstr>
      <vt:lpstr>Resultados</vt:lpstr>
      <vt:lpstr>Resultados</vt:lpstr>
      <vt:lpstr>Resultados</vt:lpstr>
      <vt:lpstr>Resultados</vt:lpstr>
      <vt:lpstr> igor.torres@ceca.ufal.br  Engenharia de Energia Núcleo de Energias Renováveis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WORKSHOP - ENERGIA E SEUS IMPACTOS AMBIENTAIS Oportunidades através da Eficiência Energética</dc:title>
  <dc:creator>Almir Pereira Menezes</dc:creator>
  <cp:lastModifiedBy>Márcio Cavalcante</cp:lastModifiedBy>
  <cp:revision>278</cp:revision>
  <dcterms:created xsi:type="dcterms:W3CDTF">2015-05-08T12:44:03Z</dcterms:created>
  <dcterms:modified xsi:type="dcterms:W3CDTF">2020-01-08T22:32:32Z</dcterms:modified>
</cp:coreProperties>
</file>